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2" r:id="rId2"/>
    <p:sldMasterId id="2147483720" r:id="rId3"/>
    <p:sldMasterId id="2147483738" r:id="rId4"/>
    <p:sldMasterId id="2147483756" r:id="rId5"/>
  </p:sldMasterIdLst>
  <p:notesMasterIdLst>
    <p:notesMasterId r:id="rId19"/>
  </p:notesMasterIdLst>
  <p:sldIdLst>
    <p:sldId id="256" r:id="rId6"/>
    <p:sldId id="281" r:id="rId7"/>
    <p:sldId id="279" r:id="rId8"/>
    <p:sldId id="282" r:id="rId9"/>
    <p:sldId id="267" r:id="rId10"/>
    <p:sldId id="273" r:id="rId11"/>
    <p:sldId id="278" r:id="rId12"/>
    <p:sldId id="274" r:id="rId13"/>
    <p:sldId id="275" r:id="rId14"/>
    <p:sldId id="277" r:id="rId15"/>
    <p:sldId id="269"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4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34" autoAdjust="0"/>
  </p:normalViewPr>
  <p:slideViewPr>
    <p:cSldViewPr>
      <p:cViewPr>
        <p:scale>
          <a:sx n="70" d="100"/>
          <a:sy n="70" d="100"/>
        </p:scale>
        <p:origin x="-2814" y="-4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73E87A-9BD1-41E3-A304-903292D4A119}" type="datetimeFigureOut">
              <a:rPr lang="en-US" smtClean="0"/>
              <a:t>1/24/2017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4570C-D8F8-4FF2-9855-9EE0F5F8F3BB}" type="slidenum">
              <a:rPr lang="en-US" smtClean="0"/>
              <a:t>‹#›</a:t>
            </a:fld>
            <a:endParaRPr lang="en-US"/>
          </a:p>
        </p:txBody>
      </p:sp>
    </p:spTree>
    <p:extLst>
      <p:ext uri="{BB962C8B-B14F-4D97-AF65-F5344CB8AC3E}">
        <p14:creationId xmlns:p14="http://schemas.microsoft.com/office/powerpoint/2010/main" val="447716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4570C-D8F8-4FF2-9855-9EE0F5F8F3BB}" type="slidenum">
              <a:rPr lang="en-US" smtClean="0"/>
              <a:t>1</a:t>
            </a:fld>
            <a:endParaRPr lang="en-US"/>
          </a:p>
        </p:txBody>
      </p:sp>
    </p:spTree>
    <p:extLst>
      <p:ext uri="{BB962C8B-B14F-4D97-AF65-F5344CB8AC3E}">
        <p14:creationId xmlns:p14="http://schemas.microsoft.com/office/powerpoint/2010/main" val="4231226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dirty="0" smtClean="0"/>
              <a:t>If you ever</a:t>
            </a:r>
            <a:r>
              <a:rPr lang="en-US" baseline="0" dirty="0" smtClean="0"/>
              <a:t> have a compliance concern or suspect compliance misconduct,  it is your responsibility to report your concerns or observations.  While calling our office is always an option, we encourage everyone to make use of the Compliance Hotline.</a:t>
            </a:r>
          </a:p>
          <a:p>
            <a:endParaRPr lang="en-US" baseline="0" dirty="0" smtClean="0"/>
          </a:p>
          <a:p>
            <a:r>
              <a:rPr lang="en-US" baseline="0" dirty="0" smtClean="0"/>
              <a:t>The Compliance Hotline is available as a confidential, toll-free resource for anyone with a concern regarding business, billing, and/or ethical practices in their department.  </a:t>
            </a:r>
          </a:p>
          <a:p>
            <a:endParaRPr lang="en-US" baseline="0" dirty="0" smtClean="0"/>
          </a:p>
          <a:p>
            <a:r>
              <a:rPr lang="en-US" baseline="0" dirty="0" smtClean="0"/>
              <a:t>Anonymous or self-identified reports of any nature can be make to 1-877-525-5669.  If you would like further information regarding the Hotline, please visit the Compliance website.</a:t>
            </a:r>
          </a:p>
        </p:txBody>
      </p:sp>
      <p:sp>
        <p:nvSpPr>
          <p:cNvPr id="4" name="Slide Number Placeholder 3"/>
          <p:cNvSpPr>
            <a:spLocks noGrp="1"/>
          </p:cNvSpPr>
          <p:nvPr>
            <p:ph type="sldNum" sz="quarter" idx="10"/>
          </p:nvPr>
        </p:nvSpPr>
        <p:spPr/>
        <p:txBody>
          <a:bodyPr/>
          <a:lstStyle/>
          <a:p>
            <a:fld id="{AA6F83DD-0BF3-4F9C-AF12-678DE9C28DD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67700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dirty="0" smtClean="0"/>
              <a:t>Please do not hesitate to use the Compliance</a:t>
            </a:r>
            <a:r>
              <a:rPr lang="en-US" baseline="0" dirty="0" smtClean="0"/>
              <a:t> Hotline for fear of retaliation.  The University has a non-retaliation policy that prohibits retaliation against employees for making good faith complaints, reports or inquiries, or for participating in a review or investigation.</a:t>
            </a:r>
            <a:endParaRPr lang="en-US" dirty="0"/>
          </a:p>
        </p:txBody>
      </p:sp>
      <p:sp>
        <p:nvSpPr>
          <p:cNvPr id="4" name="Slide Number Placeholder 3"/>
          <p:cNvSpPr>
            <a:spLocks noGrp="1"/>
          </p:cNvSpPr>
          <p:nvPr>
            <p:ph type="sldNum" sz="quarter" idx="10"/>
          </p:nvPr>
        </p:nvSpPr>
        <p:spPr/>
        <p:txBody>
          <a:bodyPr/>
          <a:lstStyle/>
          <a:p>
            <a:fld id="{99816408-982C-498B-B705-9344932D632F}" type="slidenum">
              <a:rPr lang="en-US" smtClean="0"/>
              <a:t>12</a:t>
            </a:fld>
            <a:endParaRPr lang="en-US"/>
          </a:p>
        </p:txBody>
      </p:sp>
    </p:spTree>
    <p:extLst>
      <p:ext uri="{BB962C8B-B14F-4D97-AF65-F5344CB8AC3E}">
        <p14:creationId xmlns:p14="http://schemas.microsoft.com/office/powerpoint/2010/main" val="1487417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4570C-D8F8-4FF2-9855-9EE0F5F8F3BB}" type="slidenum">
              <a:rPr lang="en-US" smtClean="0"/>
              <a:t>13</a:t>
            </a:fld>
            <a:endParaRPr lang="en-US"/>
          </a:p>
        </p:txBody>
      </p:sp>
    </p:spTree>
    <p:extLst>
      <p:ext uri="{BB962C8B-B14F-4D97-AF65-F5344CB8AC3E}">
        <p14:creationId xmlns:p14="http://schemas.microsoft.com/office/powerpoint/2010/main" val="2744582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Export Controls</a:t>
            </a:r>
            <a:r>
              <a:rPr lang="en-US" baseline="0" dirty="0" smtClean="0"/>
              <a:t> - </a:t>
            </a:r>
            <a:r>
              <a:rPr lang="en-US" sz="1200" b="0" i="0" kern="1200" dirty="0" smtClean="0">
                <a:solidFill>
                  <a:schemeClr val="tx1"/>
                </a:solidFill>
                <a:effectLst/>
                <a:latin typeface="+mn-lt"/>
                <a:ea typeface="+mn-ea"/>
                <a:cs typeface="+mn-cs"/>
              </a:rPr>
              <a:t>To protect our national security and promote foreign policy objectives the federal government restricts the export and transmission of technology, software, and information to foreign persons, countries or entities. To comply with these regulations SLU requires a review by the Export Control Officer of international travel, research and visiting scholars.</a:t>
            </a:r>
            <a:endParaRPr lang="en-US" dirty="0"/>
          </a:p>
        </p:txBody>
      </p:sp>
      <p:sp>
        <p:nvSpPr>
          <p:cNvPr id="4" name="Slide Number Placeholder 3"/>
          <p:cNvSpPr>
            <a:spLocks noGrp="1"/>
          </p:cNvSpPr>
          <p:nvPr>
            <p:ph type="sldNum" sz="quarter" idx="10"/>
          </p:nvPr>
        </p:nvSpPr>
        <p:spPr/>
        <p:txBody>
          <a:bodyPr/>
          <a:lstStyle/>
          <a:p>
            <a:fld id="{ED34570C-D8F8-4FF2-9855-9EE0F5F8F3B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931460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dirty="0" smtClean="0"/>
              <a:t>We are all</a:t>
            </a:r>
            <a:r>
              <a:rPr lang="en-US" baseline="0" dirty="0" smtClean="0"/>
              <a:t> responsible for compliance at SLU.  That commitment is essential to uphold our mission, and has been easy to demonstrate to outside agencies &amp; auditors who visit campus &amp; quickly see that commitment demonstrated.</a:t>
            </a:r>
            <a:endParaRPr lang="en-US" dirty="0"/>
          </a:p>
        </p:txBody>
      </p:sp>
      <p:sp>
        <p:nvSpPr>
          <p:cNvPr id="4" name="Slide Number Placeholder 3"/>
          <p:cNvSpPr>
            <a:spLocks noGrp="1"/>
          </p:cNvSpPr>
          <p:nvPr>
            <p:ph type="sldNum" sz="quarter" idx="10"/>
          </p:nvPr>
        </p:nvSpPr>
        <p:spPr/>
        <p:txBody>
          <a:bodyPr/>
          <a:lstStyle/>
          <a:p>
            <a:fld id="{AA6F83DD-0BF3-4F9C-AF12-678DE9C28DD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413795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dirty="0" smtClean="0"/>
              <a:t>Provider documentation is subject to annual,</a:t>
            </a:r>
            <a:r>
              <a:rPr lang="en-US" baseline="0" dirty="0" smtClean="0"/>
              <a:t> for cause, and risk based audits- both internal and external to </a:t>
            </a:r>
            <a:r>
              <a:rPr lang="en-US" baseline="0" dirty="0" err="1" smtClean="0"/>
              <a:t>SLUCare</a:t>
            </a:r>
            <a:r>
              <a:rPr lang="en-US" baseline="0" dirty="0" smtClean="0"/>
              <a:t>.  </a:t>
            </a:r>
            <a:r>
              <a:rPr lang="en-US" baseline="0" dirty="0" err="1" smtClean="0"/>
              <a:t>Templated</a:t>
            </a:r>
            <a:r>
              <a:rPr lang="en-US" baseline="0" dirty="0" smtClean="0"/>
              <a:t>, dictated, smart-phrased, and typed documentation is acceptable, but must always be accurate.  Review check boxes and dictation for accuracy. </a:t>
            </a:r>
            <a:endParaRPr lang="en-US" dirty="0"/>
          </a:p>
        </p:txBody>
      </p:sp>
      <p:sp>
        <p:nvSpPr>
          <p:cNvPr id="4" name="Slide Number Placeholder 3"/>
          <p:cNvSpPr>
            <a:spLocks noGrp="1"/>
          </p:cNvSpPr>
          <p:nvPr>
            <p:ph type="sldNum" sz="quarter" idx="10"/>
          </p:nvPr>
        </p:nvSpPr>
        <p:spPr/>
        <p:txBody>
          <a:bodyPr/>
          <a:lstStyle/>
          <a:p>
            <a:fld id="{AA6F83DD-0BF3-4F9C-AF12-678DE9C28DD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413795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University is</a:t>
            </a:r>
            <a:r>
              <a:rPr lang="en-US" baseline="0" dirty="0" smtClean="0"/>
              <a:t> also committed to protecting the privacy and security of patient information.  New workforce members participating in healthcare operations are required to complete HIPAA Awareness training.</a:t>
            </a:r>
            <a:endParaRPr lang="en-US" dirty="0"/>
          </a:p>
        </p:txBody>
      </p:sp>
      <p:sp>
        <p:nvSpPr>
          <p:cNvPr id="4" name="Slide Number Placeholder 3"/>
          <p:cNvSpPr>
            <a:spLocks noGrp="1"/>
          </p:cNvSpPr>
          <p:nvPr>
            <p:ph type="sldNum" sz="quarter" idx="10"/>
          </p:nvPr>
        </p:nvSpPr>
        <p:spPr/>
        <p:txBody>
          <a:bodyPr/>
          <a:lstStyle/>
          <a:p>
            <a:fld id="{ED34570C-D8F8-4FF2-9855-9EE0F5F8F3BB}" type="slidenum">
              <a:rPr lang="en-US" smtClean="0"/>
              <a:t>6</a:t>
            </a:fld>
            <a:endParaRPr lang="en-US"/>
          </a:p>
        </p:txBody>
      </p:sp>
    </p:spTree>
    <p:extLst>
      <p:ext uri="{BB962C8B-B14F-4D97-AF65-F5344CB8AC3E}">
        <p14:creationId xmlns:p14="http://schemas.microsoft.com/office/powerpoint/2010/main" val="2055897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a:t>
            </a:r>
            <a:r>
              <a:rPr lang="en-US" baseline="0" dirty="0" smtClean="0"/>
              <a:t> Index Screen for the Annual Compliance Update.  We are required by our third party payers &amp; other constituents to train our health care employees on certain topics every year, including Fraud, Waste &amp; Abuse, Information Security &amp; Privacy.  The HIPAA content within this training module is brief.</a:t>
            </a:r>
          </a:p>
          <a:p>
            <a:endParaRPr lang="en-US" baseline="0" dirty="0" smtClean="0"/>
          </a:p>
          <a:p>
            <a:r>
              <a:rPr lang="en-US" baseline="0" dirty="0" smtClean="0"/>
              <a:t>I will show you how to get to this Training Module in a minute</a:t>
            </a:r>
          </a:p>
          <a:p>
            <a:r>
              <a:rPr lang="en-US" baseline="0" dirty="0" smtClean="0"/>
              <a:t/>
            </a:r>
            <a:br>
              <a:rPr lang="en-US" baseline="0"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53D3BA9B-A2D7-4E8D-83E2-9DEFE90D47BA}" type="slidenum">
              <a:rPr lang="en-US" smtClean="0"/>
              <a:t>7</a:t>
            </a:fld>
            <a:endParaRPr lang="en-US"/>
          </a:p>
        </p:txBody>
      </p:sp>
    </p:spTree>
    <p:extLst>
      <p:ext uri="{BB962C8B-B14F-4D97-AF65-F5344CB8AC3E}">
        <p14:creationId xmlns:p14="http://schemas.microsoft.com/office/powerpoint/2010/main" val="4284028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online training videos for HIPAA &amp; Annual Compliance are both stored in </a:t>
            </a:r>
            <a:r>
              <a:rPr lang="en-US" baseline="0" dirty="0" err="1" smtClean="0"/>
              <a:t>Tegrity</a:t>
            </a:r>
            <a:r>
              <a:rPr lang="en-US" baseline="0" dirty="0" smtClean="0"/>
              <a:t> and viewed using an internet browser such as Google Chrome.  Individuals can access the training videos by logging into their </a:t>
            </a:r>
            <a:r>
              <a:rPr lang="en-US" baseline="0" dirty="0" err="1" smtClean="0"/>
              <a:t>mySLU</a:t>
            </a:r>
            <a:r>
              <a:rPr lang="en-US" baseline="0" dirty="0" smtClean="0"/>
              <a:t> page.</a:t>
            </a:r>
            <a:endParaRPr lang="en-US" dirty="0" smtClean="0"/>
          </a:p>
          <a:p>
            <a:endParaRPr lang="en-US" dirty="0"/>
          </a:p>
        </p:txBody>
      </p:sp>
      <p:sp>
        <p:nvSpPr>
          <p:cNvPr id="4" name="Slide Number Placeholder 3"/>
          <p:cNvSpPr>
            <a:spLocks noGrp="1"/>
          </p:cNvSpPr>
          <p:nvPr>
            <p:ph type="sldNum" sz="quarter" idx="10"/>
          </p:nvPr>
        </p:nvSpPr>
        <p:spPr/>
        <p:txBody>
          <a:bodyPr/>
          <a:lstStyle/>
          <a:p>
            <a:fld id="{ED34570C-D8F8-4FF2-9855-9EE0F5F8F3BB}" type="slidenum">
              <a:rPr lang="en-US" smtClean="0"/>
              <a:t>8</a:t>
            </a:fld>
            <a:endParaRPr lang="en-US"/>
          </a:p>
        </p:txBody>
      </p:sp>
    </p:spTree>
    <p:extLst>
      <p:ext uri="{BB962C8B-B14F-4D97-AF65-F5344CB8AC3E}">
        <p14:creationId xmlns:p14="http://schemas.microsoft.com/office/powerpoint/2010/main" val="205589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Links</a:t>
            </a:r>
            <a:r>
              <a:rPr lang="en-US" baseline="0" dirty="0" smtClean="0"/>
              <a:t> to required training videos are displayed in the Compliance Requirements section on the Home tab of </a:t>
            </a:r>
            <a:r>
              <a:rPr lang="en-US" baseline="0" dirty="0" err="1" smtClean="0"/>
              <a:t>mySLU</a:t>
            </a:r>
            <a:r>
              <a:rPr lang="en-US" baseline="0" dirty="0" smtClean="0"/>
              <a:t>.   Individuals are required to complete (4) HIPAA training modules.  Completion of HIPAA Awareness training will be tracked by date within Banner. Questions regarding HIPAA training can be addressed by the University Compliance Department at 977-5545.</a:t>
            </a:r>
          </a:p>
          <a:p>
            <a:endParaRPr lang="en-US" baseline="0" dirty="0" smtClean="0"/>
          </a:p>
          <a:p>
            <a:r>
              <a:rPr lang="en-US" baseline="0" dirty="0" smtClean="0"/>
              <a:t>You will also see the Information Security Awareness Training promoted by the IT Division.</a:t>
            </a:r>
            <a:endParaRPr lang="en-US" dirty="0"/>
          </a:p>
        </p:txBody>
      </p:sp>
      <p:sp>
        <p:nvSpPr>
          <p:cNvPr id="4" name="Slide Number Placeholder 3"/>
          <p:cNvSpPr>
            <a:spLocks noGrp="1"/>
          </p:cNvSpPr>
          <p:nvPr>
            <p:ph type="sldNum" sz="quarter" idx="10"/>
          </p:nvPr>
        </p:nvSpPr>
        <p:spPr/>
        <p:txBody>
          <a:bodyPr/>
          <a:lstStyle/>
          <a:p>
            <a:fld id="{ED34570C-D8F8-4FF2-9855-9EE0F5F8F3BB}" type="slidenum">
              <a:rPr lang="en-US" smtClean="0"/>
              <a:t>9</a:t>
            </a:fld>
            <a:endParaRPr lang="en-US"/>
          </a:p>
        </p:txBody>
      </p:sp>
    </p:spTree>
    <p:extLst>
      <p:ext uri="{BB962C8B-B14F-4D97-AF65-F5344CB8AC3E}">
        <p14:creationId xmlns:p14="http://schemas.microsoft.com/office/powerpoint/2010/main" val="1427788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Links</a:t>
            </a:r>
            <a:r>
              <a:rPr lang="en-US" baseline="0" dirty="0" smtClean="0"/>
              <a:t> to required training videos are displayed in the Compliance Requirements section on the Home tab of </a:t>
            </a:r>
            <a:r>
              <a:rPr lang="en-US" baseline="0" dirty="0" err="1" smtClean="0"/>
              <a:t>mySLU</a:t>
            </a:r>
            <a:r>
              <a:rPr lang="en-US" baseline="0" dirty="0" smtClean="0"/>
              <a:t>.   Individuals are required to complete the New Employee Compliance Training within 60 days of new hire and annually thereafter.  Completion of New Employee and Annual Compliance training will be tracked by date within Banner. Questions regarding these trainings can be addressed by the Office of University </a:t>
            </a:r>
            <a:r>
              <a:rPr lang="en-US" baseline="0" smtClean="0"/>
              <a:t>Compliance at 977-5545</a:t>
            </a:r>
            <a:r>
              <a:rPr lang="en-US" baseline="0" dirty="0" smtClean="0"/>
              <a:t>.</a:t>
            </a:r>
          </a:p>
        </p:txBody>
      </p:sp>
      <p:sp>
        <p:nvSpPr>
          <p:cNvPr id="4" name="Slide Number Placeholder 3"/>
          <p:cNvSpPr>
            <a:spLocks noGrp="1"/>
          </p:cNvSpPr>
          <p:nvPr>
            <p:ph type="sldNum" sz="quarter" idx="10"/>
          </p:nvPr>
        </p:nvSpPr>
        <p:spPr/>
        <p:txBody>
          <a:bodyPr/>
          <a:lstStyle/>
          <a:p>
            <a:fld id="{ED34570C-D8F8-4FF2-9855-9EE0F5F8F3BB}" type="slidenum">
              <a:rPr lang="en-US" smtClean="0"/>
              <a:t>10</a:t>
            </a:fld>
            <a:endParaRPr lang="en-US"/>
          </a:p>
        </p:txBody>
      </p:sp>
    </p:spTree>
    <p:extLst>
      <p:ext uri="{BB962C8B-B14F-4D97-AF65-F5344CB8AC3E}">
        <p14:creationId xmlns:p14="http://schemas.microsoft.com/office/powerpoint/2010/main" val="1264613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2"/>
            <a:ext cx="9144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7443218" y="1830324"/>
            <a:ext cx="990599" cy="228599"/>
          </a:xfrm>
        </p:spPr>
        <p:txBody>
          <a:bodyPr anchor="t"/>
          <a:lstStyle>
            <a:lvl1pPr algn="l">
              <a:defRPr b="0" i="0">
                <a:solidFill>
                  <a:schemeClr val="bg1"/>
                </a:solidFill>
              </a:defRPr>
            </a:lvl1pPr>
          </a:lstStyle>
          <a:p>
            <a:fld id="{ED5161B2-347D-4DF8-883C-2E7FCE802A5A}" type="datetimeFigureOut">
              <a:rPr lang="en-US" smtClean="0"/>
              <a:pPr/>
              <a:t>1/24/2017</a:t>
            </a:fld>
            <a:endParaRPr lang="en-US"/>
          </a:p>
        </p:txBody>
      </p:sp>
      <p:sp>
        <p:nvSpPr>
          <p:cNvPr id="5" name="Footer Placeholder 4"/>
          <p:cNvSpPr>
            <a:spLocks noGrp="1"/>
          </p:cNvSpPr>
          <p:nvPr>
            <p:ph type="ftr" sz="quarter" idx="11"/>
          </p:nvPr>
        </p:nvSpPr>
        <p:spPr>
          <a:xfrm rot="5400000">
            <a:off x="6237220" y="3264921"/>
            <a:ext cx="3859795" cy="228601"/>
          </a:xfrm>
        </p:spPr>
        <p:txBody>
          <a:bodyPr/>
          <a:lstStyle>
            <a:lvl1pPr>
              <a:defRPr b="0" i="0">
                <a:solidFill>
                  <a:schemeClr val="bg1"/>
                </a:solidFill>
              </a:defRPr>
            </a:lvl1pPr>
          </a:lstStyle>
          <a:p>
            <a:endParaRPr lang="en-US"/>
          </a:p>
        </p:txBody>
      </p:sp>
    </p:spTree>
    <p:extLst>
      <p:ext uri="{BB962C8B-B14F-4D97-AF65-F5344CB8AC3E}">
        <p14:creationId xmlns:p14="http://schemas.microsoft.com/office/powerpoint/2010/main" val="76528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2"/>
            <a:ext cx="9144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7" y="4966674"/>
            <a:ext cx="6619243"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217" y="5536665"/>
            <a:ext cx="6619242" cy="493712"/>
          </a:xfrm>
        </p:spPr>
        <p:txBody>
          <a:bodyPr>
            <a:normAutofit/>
          </a:bodyPr>
          <a:lstStyle>
            <a:lvl1pPr marL="0" indent="0">
              <a:buNone/>
              <a:defRPr sz="90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5161B2-347D-4DF8-883C-2E7FCE802A5A}"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95828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2"/>
            <a:ext cx="9144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063416"/>
            <a:ext cx="6619244" cy="1379755"/>
          </a:xfrm>
        </p:spPr>
        <p:txBody>
          <a:bodyPr/>
          <a:lstStyle>
            <a:lvl1pPr>
              <a:defRPr sz="30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5161B2-347D-4DF8-883C-2E7FCE802A5A}"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920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2"/>
            <a:ext cx="9144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7289579" y="2631816"/>
            <a:ext cx="601434" cy="120032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7200" dirty="0"/>
              <a:t>”</a:t>
            </a:r>
          </a:p>
        </p:txBody>
      </p:sp>
      <p:sp>
        <p:nvSpPr>
          <p:cNvPr id="9" name="TextBox 8"/>
          <p:cNvSpPr txBox="1"/>
          <p:nvPr/>
        </p:nvSpPr>
        <p:spPr>
          <a:xfrm>
            <a:off x="673721" y="591094"/>
            <a:ext cx="601434" cy="120032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7200" dirty="0"/>
              <a:t>“</a:t>
            </a:r>
          </a:p>
        </p:txBody>
      </p:sp>
      <p:sp>
        <p:nvSpPr>
          <p:cNvPr id="2" name="Title 1"/>
          <p:cNvSpPr>
            <a:spLocks noGrp="1"/>
          </p:cNvSpPr>
          <p:nvPr>
            <p:ph type="title"/>
          </p:nvPr>
        </p:nvSpPr>
        <p:spPr>
          <a:xfrm>
            <a:off x="1186408" y="980518"/>
            <a:ext cx="6340430" cy="2698249"/>
          </a:xfrm>
        </p:spPr>
        <p:txBody>
          <a:bodyPr/>
          <a:lstStyle>
            <a:lvl1pPr>
              <a:defRPr sz="3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459459" y="3678766"/>
            <a:ext cx="5794329" cy="342174"/>
          </a:xfrm>
        </p:spPr>
        <p:txBody>
          <a:bodyPr anchor="t">
            <a:normAutofit/>
          </a:bodyPr>
          <a:lstStyle>
            <a:lvl1pPr marL="0" indent="0">
              <a:buNone/>
              <a:defRPr lang="en-US" sz="1050" b="0" i="0" kern="1200" cap="small" dirty="0">
                <a:solidFill>
                  <a:schemeClr val="accent1"/>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5161B2-347D-4DF8-883C-2E7FCE802A5A}"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9109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2"/>
            <a:ext cx="9144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370667"/>
            <a:ext cx="6619245" cy="1822514"/>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5033068"/>
            <a:ext cx="6619244" cy="8604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5161B2-347D-4DF8-883C-2E7FCE802A5A}"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20335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6" y="2617299"/>
            <a:ext cx="2346876"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Text Placeholder 3"/>
          <p:cNvSpPr>
            <a:spLocks noGrp="1"/>
          </p:cNvSpPr>
          <p:nvPr>
            <p:ph type="body" sz="half" idx="15"/>
          </p:nvPr>
        </p:nvSpPr>
        <p:spPr>
          <a:xfrm>
            <a:off x="866216" y="3193561"/>
            <a:ext cx="2346876" cy="283349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384541" y="2603502"/>
            <a:ext cx="2359035"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Text Placeholder 3"/>
          <p:cNvSpPr>
            <a:spLocks noGrp="1"/>
          </p:cNvSpPr>
          <p:nvPr>
            <p:ph type="body" sz="half" idx="16"/>
          </p:nvPr>
        </p:nvSpPr>
        <p:spPr>
          <a:xfrm>
            <a:off x="3384541" y="3193562"/>
            <a:ext cx="2359035" cy="283349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15025" y="2617300"/>
            <a:ext cx="2370772" cy="576261"/>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7"/>
          </p:nvPr>
        </p:nvSpPr>
        <p:spPr>
          <a:xfrm>
            <a:off x="5915026" y="3193562"/>
            <a:ext cx="2373539" cy="28334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22" name="Straight Connector 21"/>
          <p:cNvCxnSpPr/>
          <p:nvPr/>
        </p:nvCxnSpPr>
        <p:spPr>
          <a:xfrm>
            <a:off x="3302978" y="2569634"/>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829301" y="2569634"/>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5161B2-347D-4DF8-883C-2E7FCE802A5A}" type="datetimeFigureOut">
              <a:rPr lang="en-US" smtClean="0"/>
              <a:pPr/>
              <a:t>1/24/2017</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39056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4532845"/>
            <a:ext cx="228782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9" name="Picture Placeholder 2"/>
          <p:cNvSpPr>
            <a:spLocks noGrp="1" noChangeAspect="1"/>
          </p:cNvSpPr>
          <p:nvPr>
            <p:ph type="pic" idx="15"/>
          </p:nvPr>
        </p:nvSpPr>
        <p:spPr>
          <a:xfrm>
            <a:off x="1000914"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866215" y="5109108"/>
            <a:ext cx="2287828" cy="91794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429403" y="4532846"/>
            <a:ext cx="2285075" cy="651156"/>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0" name="Picture Placeholder 2"/>
          <p:cNvSpPr>
            <a:spLocks noGrp="1" noChangeAspect="1"/>
          </p:cNvSpPr>
          <p:nvPr>
            <p:ph type="pic" idx="21"/>
          </p:nvPr>
        </p:nvSpPr>
        <p:spPr>
          <a:xfrm>
            <a:off x="3561348" y="2603500"/>
            <a:ext cx="201843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3426649" y="5184002"/>
            <a:ext cx="2287829" cy="84305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87575" y="4532847"/>
            <a:ext cx="2287829" cy="651154"/>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1"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987576" y="5184001"/>
            <a:ext cx="2287828" cy="84305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3291115"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51429"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5161B2-347D-4DF8-883C-2E7FCE802A5A}" type="datetimeFigureOut">
              <a:rPr lang="en-US" smtClean="0"/>
              <a:pPr/>
              <a:t>1/24/2017</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84483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619245"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5161B2-347D-4DF8-883C-2E7FCE802A5A}"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17862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2"/>
            <a:ext cx="9144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2567" y="1278468"/>
            <a:ext cx="1060450"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5" y="1278468"/>
            <a:ext cx="4685660"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5161B2-347D-4DF8-883C-2E7FCE802A5A}"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17671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userDrawn="1"/>
        </p:nvGrpSpPr>
        <p:grpSpPr>
          <a:xfrm>
            <a:off x="0" y="-2372"/>
            <a:ext cx="9144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7443218" y="1830324"/>
            <a:ext cx="990599" cy="228599"/>
          </a:xfrm>
        </p:spPr>
        <p:txBody>
          <a:bodyPr anchor="t"/>
          <a:lstStyle>
            <a:lvl1pPr algn="l">
              <a:defRPr b="0" i="0">
                <a:solidFill>
                  <a:schemeClr val="bg1"/>
                </a:solidFill>
              </a:defRPr>
            </a:lvl1pPr>
          </a:lstStyle>
          <a:p>
            <a:fld id="{1E700B27-DE4C-4B9E-BB11-B9027034A00F}" type="datetimeFigureOut">
              <a:rPr lang="en-US" dirty="0">
                <a:solidFill>
                  <a:prstClr val="white"/>
                </a:solidFill>
              </a:rPr>
              <a:pPr/>
              <a:t>1/24/2017</a:t>
            </a:fld>
            <a:endParaRPr lang="en-US" dirty="0">
              <a:solidFill>
                <a:prstClr val="white"/>
              </a:solidFill>
            </a:endParaRPr>
          </a:p>
        </p:txBody>
      </p:sp>
      <p:sp>
        <p:nvSpPr>
          <p:cNvPr id="5" name="Footer Placeholder 4"/>
          <p:cNvSpPr>
            <a:spLocks noGrp="1"/>
          </p:cNvSpPr>
          <p:nvPr>
            <p:ph type="ftr" sz="quarter" idx="11"/>
          </p:nvPr>
        </p:nvSpPr>
        <p:spPr>
          <a:xfrm rot="5400000">
            <a:off x="6237220" y="3264921"/>
            <a:ext cx="3859795" cy="228601"/>
          </a:xfrm>
        </p:spPr>
        <p:txBody>
          <a:bodyPr/>
          <a:lstStyle>
            <a:lvl1pPr>
              <a:defRPr b="0" i="0">
                <a:solidFill>
                  <a:schemeClr val="bg1"/>
                </a:solidFill>
              </a:defRPr>
            </a:lvl1pPr>
          </a:lstStyle>
          <a:p>
            <a:r>
              <a:rPr lang="en-US" dirty="0">
                <a:solidFill>
                  <a:prstClr val="white"/>
                </a:solidFill>
              </a:rPr>
              <a:t>
              </a:t>
            </a:r>
          </a:p>
        </p:txBody>
      </p:sp>
    </p:spTree>
    <p:extLst>
      <p:ext uri="{BB962C8B-B14F-4D97-AF65-F5344CB8AC3E}">
        <p14:creationId xmlns:p14="http://schemas.microsoft.com/office/powerpoint/2010/main" val="2729955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solidFill>
                  <a:srgbClr val="0F6FC6"/>
                </a:solidFill>
              </a:rPr>
              <a:pPr/>
              <a:t>1/24/2017</a:t>
            </a:fld>
            <a:endParaRPr lang="en-US" dirty="0">
              <a:solidFill>
                <a:srgbClr val="0F6FC6"/>
              </a:solidFill>
            </a:endParaRPr>
          </a:p>
        </p:txBody>
      </p:sp>
      <p:sp>
        <p:nvSpPr>
          <p:cNvPr id="5" name="Footer Placeholder 4"/>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2697908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5161B2-347D-4DF8-883C-2E7FCE802A5A}"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12947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2"/>
            <a:ext cx="9144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8" y="2677645"/>
            <a:ext cx="3263267" cy="2283824"/>
          </a:xfrm>
        </p:spPr>
        <p:txBody>
          <a:bodyPr anchor="ctr"/>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71669" y="2677645"/>
            <a:ext cx="2816534" cy="2283823"/>
          </a:xfrm>
        </p:spPr>
        <p:txBody>
          <a:bodyPr anchor="ctr"/>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solidFill>
                  <a:srgbClr val="0F6FC6"/>
                </a:solidFill>
              </a:rPr>
              <a:pPr/>
              <a:t>1/24/2017</a:t>
            </a:fld>
            <a:endParaRPr lang="en-US" dirty="0">
              <a:solidFill>
                <a:srgbClr val="0F6FC6"/>
              </a:solidFill>
            </a:endParaRPr>
          </a:p>
        </p:txBody>
      </p:sp>
      <p:sp>
        <p:nvSpPr>
          <p:cNvPr id="5" name="Footer Placeholder 4"/>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3879534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solidFill>
                  <a:srgbClr val="0F6FC6"/>
                </a:solidFill>
              </a:rPr>
              <a:pPr/>
              <a:t>1/24/2017</a:t>
            </a:fld>
            <a:endParaRPr lang="en-US" dirty="0">
              <a:solidFill>
                <a:srgbClr val="0F6FC6"/>
              </a:solidFill>
            </a:endParaRPr>
          </a:p>
        </p:txBody>
      </p:sp>
      <p:sp>
        <p:nvSpPr>
          <p:cNvPr id="6" name="Footer Placeholder 5"/>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4074250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361886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66215" y="3179763"/>
            <a:ext cx="361886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6535" y="2603500"/>
            <a:ext cx="361886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56533" y="3179763"/>
            <a:ext cx="361886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solidFill>
                  <a:srgbClr val="0F6FC6"/>
                </a:solidFill>
              </a:rPr>
              <a:pPr/>
              <a:t>1/24/2017</a:t>
            </a:fld>
            <a:endParaRPr lang="en-US" dirty="0">
              <a:solidFill>
                <a:srgbClr val="0F6FC6"/>
              </a:solidFill>
            </a:endParaRPr>
          </a:p>
        </p:txBody>
      </p:sp>
      <p:sp>
        <p:nvSpPr>
          <p:cNvPr id="8" name="Footer Placeholder 7"/>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1117978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solidFill>
                  <a:srgbClr val="0F6FC6"/>
                </a:solidFill>
              </a:rPr>
              <a:pPr/>
              <a:t>1/24/2017</a:t>
            </a:fld>
            <a:endParaRPr lang="en-US" dirty="0">
              <a:solidFill>
                <a:srgbClr val="0F6FC6"/>
              </a:solidFill>
            </a:endParaRPr>
          </a:p>
        </p:txBody>
      </p:sp>
      <p:sp>
        <p:nvSpPr>
          <p:cNvPr id="4" name="Footer Placeholder 3"/>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464576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solidFill>
                  <a:srgbClr val="0F6FC6"/>
                </a:solidFill>
              </a:rPr>
              <a:pPr/>
              <a:t>1/24/2017</a:t>
            </a:fld>
            <a:endParaRPr lang="en-US" dirty="0">
              <a:solidFill>
                <a:srgbClr val="0F6FC6"/>
              </a:solidFill>
            </a:endParaRPr>
          </a:p>
        </p:txBody>
      </p:sp>
      <p:sp>
        <p:nvSpPr>
          <p:cNvPr id="3" name="Footer Placeholder 2"/>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2620309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2"/>
            <a:ext cx="9144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95400"/>
            <a:ext cx="2094869" cy="160020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335860" y="1447800"/>
            <a:ext cx="3892549"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216" y="2895601"/>
            <a:ext cx="2094869" cy="3129279"/>
          </a:xfrm>
        </p:spPr>
        <p:txBody>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solidFill>
                  <a:srgbClr val="0F6FC6"/>
                </a:solidFill>
              </a:rPr>
              <a:pPr/>
              <a:t>1/24/2017</a:t>
            </a:fld>
            <a:endParaRPr lang="en-US" dirty="0">
              <a:solidFill>
                <a:srgbClr val="0F6FC6"/>
              </a:solidFill>
            </a:endParaRPr>
          </a:p>
        </p:txBody>
      </p:sp>
      <p:sp>
        <p:nvSpPr>
          <p:cNvPr id="6" name="Footer Placeholder 5"/>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886460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2"/>
            <a:ext cx="9144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5430" y="1693332"/>
            <a:ext cx="2895195" cy="1735668"/>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solidFill>
                  <a:srgbClr val="0F6FC6"/>
                </a:solidFill>
              </a:rPr>
              <a:pPr/>
              <a:t>1/24/2017</a:t>
            </a:fld>
            <a:endParaRPr lang="en-US" dirty="0">
              <a:solidFill>
                <a:srgbClr val="0F6FC6"/>
              </a:solidFill>
            </a:endParaRPr>
          </a:p>
        </p:txBody>
      </p:sp>
      <p:sp>
        <p:nvSpPr>
          <p:cNvPr id="6" name="Footer Placeholder 5"/>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3574939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2"/>
            <a:ext cx="9144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7" y="4966674"/>
            <a:ext cx="6619243"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217" y="5536665"/>
            <a:ext cx="6619242" cy="493712"/>
          </a:xfrm>
        </p:spPr>
        <p:txBody>
          <a:bodyPr>
            <a:normAutofit/>
          </a:bodyPr>
          <a:lstStyle>
            <a:lvl1pPr marL="0" indent="0">
              <a:buNone/>
              <a:defRPr sz="90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solidFill>
                  <a:srgbClr val="0F6FC6"/>
                </a:solidFill>
              </a:rPr>
              <a:pPr/>
              <a:t>1/24/2017</a:t>
            </a:fld>
            <a:endParaRPr lang="en-US" dirty="0">
              <a:solidFill>
                <a:srgbClr val="0F6FC6"/>
              </a:solidFill>
            </a:endParaRPr>
          </a:p>
        </p:txBody>
      </p:sp>
      <p:sp>
        <p:nvSpPr>
          <p:cNvPr id="6" name="Footer Placeholder 5"/>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2569653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2"/>
            <a:ext cx="9144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063416"/>
            <a:ext cx="6619244" cy="1379755"/>
          </a:xfrm>
        </p:spPr>
        <p:txBody>
          <a:bodyPr/>
          <a:lstStyle>
            <a:lvl1pPr>
              <a:defRPr sz="30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solidFill>
                  <a:srgbClr val="0F6FC6"/>
                </a:solidFill>
              </a:rPr>
              <a:pPr/>
              <a:t>1/24/2017</a:t>
            </a:fld>
            <a:endParaRPr lang="en-US" dirty="0">
              <a:solidFill>
                <a:srgbClr val="0F6FC6"/>
              </a:solidFill>
            </a:endParaRPr>
          </a:p>
        </p:txBody>
      </p:sp>
      <p:sp>
        <p:nvSpPr>
          <p:cNvPr id="5" name="Footer Placeholder 4"/>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1915322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2"/>
            <a:ext cx="9144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7289579" y="2631816"/>
            <a:ext cx="601434" cy="120032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defTabSz="342900"/>
            <a:r>
              <a:rPr lang="en-US" sz="7200" dirty="0">
                <a:solidFill>
                  <a:srgbClr val="0F6FC6"/>
                </a:solidFill>
              </a:rPr>
              <a:t>”</a:t>
            </a:r>
          </a:p>
        </p:txBody>
      </p:sp>
      <p:sp>
        <p:nvSpPr>
          <p:cNvPr id="9" name="TextBox 8"/>
          <p:cNvSpPr txBox="1"/>
          <p:nvPr/>
        </p:nvSpPr>
        <p:spPr>
          <a:xfrm>
            <a:off x="673721" y="591094"/>
            <a:ext cx="601434" cy="120032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defTabSz="342900"/>
            <a:r>
              <a:rPr lang="en-US" sz="7200" dirty="0">
                <a:solidFill>
                  <a:srgbClr val="0F6FC6"/>
                </a:solidFill>
              </a:rPr>
              <a:t>“</a:t>
            </a:r>
          </a:p>
        </p:txBody>
      </p:sp>
      <p:sp>
        <p:nvSpPr>
          <p:cNvPr id="2" name="Title 1"/>
          <p:cNvSpPr>
            <a:spLocks noGrp="1"/>
          </p:cNvSpPr>
          <p:nvPr>
            <p:ph type="title"/>
          </p:nvPr>
        </p:nvSpPr>
        <p:spPr>
          <a:xfrm>
            <a:off x="1186408" y="980518"/>
            <a:ext cx="6340430" cy="2698249"/>
          </a:xfrm>
        </p:spPr>
        <p:txBody>
          <a:bodyPr/>
          <a:lstStyle>
            <a:lvl1pPr>
              <a:defRPr sz="3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459459" y="3678766"/>
            <a:ext cx="5794329" cy="342174"/>
          </a:xfrm>
        </p:spPr>
        <p:txBody>
          <a:bodyPr anchor="t">
            <a:normAutofit/>
          </a:bodyPr>
          <a:lstStyle>
            <a:lvl1pPr marL="0" indent="0">
              <a:buNone/>
              <a:defRPr lang="en-US" sz="1050" b="0" i="0" kern="1200" cap="small" dirty="0">
                <a:solidFill>
                  <a:schemeClr val="accent1"/>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solidFill>
                  <a:srgbClr val="0F6FC6"/>
                </a:solidFill>
              </a:rPr>
              <a:pPr/>
              <a:t>1/24/2017</a:t>
            </a:fld>
            <a:endParaRPr lang="en-US" dirty="0">
              <a:solidFill>
                <a:srgbClr val="0F6FC6"/>
              </a:solidFill>
            </a:endParaRPr>
          </a:p>
        </p:txBody>
      </p:sp>
      <p:sp>
        <p:nvSpPr>
          <p:cNvPr id="5" name="Footer Placeholder 4"/>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1070814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2"/>
            <a:ext cx="9144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8" y="2677645"/>
            <a:ext cx="3263267" cy="2283824"/>
          </a:xfrm>
        </p:spPr>
        <p:txBody>
          <a:bodyPr anchor="ctr"/>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71669" y="2677645"/>
            <a:ext cx="2816534" cy="2283823"/>
          </a:xfrm>
        </p:spPr>
        <p:txBody>
          <a:bodyPr anchor="ctr"/>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5161B2-347D-4DF8-883C-2E7FCE802A5A}"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868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2"/>
            <a:ext cx="9144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370667"/>
            <a:ext cx="6619245" cy="1822514"/>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5033068"/>
            <a:ext cx="6619244" cy="8604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solidFill>
                  <a:srgbClr val="0F6FC6"/>
                </a:solidFill>
              </a:rPr>
              <a:pPr/>
              <a:t>1/24/2017</a:t>
            </a:fld>
            <a:endParaRPr lang="en-US" dirty="0">
              <a:solidFill>
                <a:srgbClr val="0F6FC6"/>
              </a:solidFill>
            </a:endParaRPr>
          </a:p>
        </p:txBody>
      </p:sp>
      <p:sp>
        <p:nvSpPr>
          <p:cNvPr id="5" name="Footer Placeholder 4"/>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8063951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6" y="2617299"/>
            <a:ext cx="2346876"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Text Placeholder 3"/>
          <p:cNvSpPr>
            <a:spLocks noGrp="1"/>
          </p:cNvSpPr>
          <p:nvPr>
            <p:ph type="body" sz="half" idx="15"/>
          </p:nvPr>
        </p:nvSpPr>
        <p:spPr>
          <a:xfrm>
            <a:off x="866216" y="3193561"/>
            <a:ext cx="2346876" cy="283349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384541" y="2603502"/>
            <a:ext cx="2359035"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Text Placeholder 3"/>
          <p:cNvSpPr>
            <a:spLocks noGrp="1"/>
          </p:cNvSpPr>
          <p:nvPr>
            <p:ph type="body" sz="half" idx="16"/>
          </p:nvPr>
        </p:nvSpPr>
        <p:spPr>
          <a:xfrm>
            <a:off x="3384541" y="3193562"/>
            <a:ext cx="2359035" cy="283349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15025" y="2617300"/>
            <a:ext cx="2370772" cy="576261"/>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7"/>
          </p:nvPr>
        </p:nvSpPr>
        <p:spPr>
          <a:xfrm>
            <a:off x="5915026" y="3193562"/>
            <a:ext cx="2373539" cy="28334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22" name="Straight Connector 21"/>
          <p:cNvCxnSpPr/>
          <p:nvPr/>
        </p:nvCxnSpPr>
        <p:spPr>
          <a:xfrm>
            <a:off x="3302978" y="2569634"/>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829301" y="2569634"/>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solidFill>
                  <a:srgbClr val="0F6FC6"/>
                </a:solidFill>
              </a:rPr>
              <a:pPr/>
              <a:t>1/24/2017</a:t>
            </a:fld>
            <a:endParaRPr lang="en-US" dirty="0">
              <a:solidFill>
                <a:srgbClr val="0F6FC6"/>
              </a:solidFill>
            </a:endParaRPr>
          </a:p>
        </p:txBody>
      </p:sp>
      <p:sp>
        <p:nvSpPr>
          <p:cNvPr id="8" name="Footer Placeholder 7"/>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1674993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4532845"/>
            <a:ext cx="228782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9" name="Picture Placeholder 2"/>
          <p:cNvSpPr>
            <a:spLocks noGrp="1" noChangeAspect="1"/>
          </p:cNvSpPr>
          <p:nvPr>
            <p:ph type="pic" idx="15"/>
          </p:nvPr>
        </p:nvSpPr>
        <p:spPr>
          <a:xfrm>
            <a:off x="1000914"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866215" y="5109108"/>
            <a:ext cx="2287828" cy="91794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429403" y="4532846"/>
            <a:ext cx="2285075" cy="651156"/>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0" name="Picture Placeholder 2"/>
          <p:cNvSpPr>
            <a:spLocks noGrp="1" noChangeAspect="1"/>
          </p:cNvSpPr>
          <p:nvPr>
            <p:ph type="pic" idx="21"/>
          </p:nvPr>
        </p:nvSpPr>
        <p:spPr>
          <a:xfrm>
            <a:off x="3561348" y="2603500"/>
            <a:ext cx="201843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3426649" y="5184002"/>
            <a:ext cx="2287829" cy="84305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87575" y="4532847"/>
            <a:ext cx="2287829" cy="651154"/>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1"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987576" y="5184001"/>
            <a:ext cx="2287828" cy="84305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3291115"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51429"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solidFill>
                  <a:srgbClr val="0F6FC6"/>
                </a:solidFill>
              </a:rPr>
              <a:pPr/>
              <a:t>1/24/2017</a:t>
            </a:fld>
            <a:endParaRPr lang="en-US" dirty="0">
              <a:solidFill>
                <a:srgbClr val="0F6FC6"/>
              </a:solidFill>
            </a:endParaRPr>
          </a:p>
        </p:txBody>
      </p:sp>
      <p:sp>
        <p:nvSpPr>
          <p:cNvPr id="8" name="Footer Placeholder 7"/>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5099556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619245"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solidFill>
                  <a:srgbClr val="0F6FC6"/>
                </a:solidFill>
              </a:rPr>
              <a:pPr/>
              <a:t>1/24/2017</a:t>
            </a:fld>
            <a:endParaRPr lang="en-US" dirty="0">
              <a:solidFill>
                <a:srgbClr val="0F6FC6"/>
              </a:solidFill>
            </a:endParaRPr>
          </a:p>
        </p:txBody>
      </p:sp>
      <p:sp>
        <p:nvSpPr>
          <p:cNvPr id="5" name="Footer Placeholder 4"/>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36266535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2"/>
            <a:ext cx="9144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2567" y="1278468"/>
            <a:ext cx="1060450"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5" y="1278468"/>
            <a:ext cx="4685660"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solidFill>
                  <a:srgbClr val="0F6FC6"/>
                </a:solidFill>
              </a:rPr>
              <a:pPr/>
              <a:t>1/24/2017</a:t>
            </a:fld>
            <a:endParaRPr lang="en-US" dirty="0">
              <a:solidFill>
                <a:srgbClr val="0F6FC6"/>
              </a:solidFill>
            </a:endParaRPr>
          </a:p>
        </p:txBody>
      </p:sp>
      <p:sp>
        <p:nvSpPr>
          <p:cNvPr id="5" name="Footer Placeholder 4"/>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346889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userDrawn="1"/>
        </p:nvGrpSpPr>
        <p:grpSpPr>
          <a:xfrm>
            <a:off x="0" y="-2372"/>
            <a:ext cx="9144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7443218" y="1830324"/>
            <a:ext cx="990599" cy="228599"/>
          </a:xfrm>
        </p:spPr>
        <p:txBody>
          <a:bodyPr anchor="t"/>
          <a:lstStyle>
            <a:lvl1pPr algn="l">
              <a:defRPr b="0" i="0">
                <a:solidFill>
                  <a:schemeClr val="bg1"/>
                </a:solidFill>
              </a:defRPr>
            </a:lvl1pPr>
          </a:lstStyle>
          <a:p>
            <a:fld id="{1E700B27-DE4C-4B9E-BB11-B9027034A00F}" type="datetimeFigureOut">
              <a:rPr lang="en-US" dirty="0">
                <a:solidFill>
                  <a:prstClr val="white"/>
                </a:solidFill>
              </a:rPr>
              <a:pPr/>
              <a:t>1/24/2017</a:t>
            </a:fld>
            <a:endParaRPr lang="en-US" dirty="0">
              <a:solidFill>
                <a:prstClr val="white"/>
              </a:solidFill>
            </a:endParaRPr>
          </a:p>
        </p:txBody>
      </p:sp>
      <p:sp>
        <p:nvSpPr>
          <p:cNvPr id="5" name="Footer Placeholder 4"/>
          <p:cNvSpPr>
            <a:spLocks noGrp="1"/>
          </p:cNvSpPr>
          <p:nvPr>
            <p:ph type="ftr" sz="quarter" idx="11"/>
          </p:nvPr>
        </p:nvSpPr>
        <p:spPr>
          <a:xfrm rot="5400000">
            <a:off x="6237220" y="3264921"/>
            <a:ext cx="3859795" cy="228601"/>
          </a:xfrm>
        </p:spPr>
        <p:txBody>
          <a:bodyPr/>
          <a:lstStyle>
            <a:lvl1pPr>
              <a:defRPr b="0" i="0">
                <a:solidFill>
                  <a:schemeClr val="bg1"/>
                </a:solidFill>
              </a:defRPr>
            </a:lvl1pPr>
          </a:lstStyle>
          <a:p>
            <a:r>
              <a:rPr lang="en-US" dirty="0">
                <a:solidFill>
                  <a:prstClr val="white"/>
                </a:solidFill>
              </a:rPr>
              <a:t>
              </a:t>
            </a:r>
          </a:p>
        </p:txBody>
      </p:sp>
    </p:spTree>
    <p:extLst>
      <p:ext uri="{BB962C8B-B14F-4D97-AF65-F5344CB8AC3E}">
        <p14:creationId xmlns:p14="http://schemas.microsoft.com/office/powerpoint/2010/main" val="10039757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solidFill>
                  <a:srgbClr val="0F6FC6"/>
                </a:solidFill>
              </a:rPr>
              <a:pPr/>
              <a:t>1/24/2017</a:t>
            </a:fld>
            <a:endParaRPr lang="en-US" dirty="0">
              <a:solidFill>
                <a:srgbClr val="0F6FC6"/>
              </a:solidFill>
            </a:endParaRPr>
          </a:p>
        </p:txBody>
      </p:sp>
      <p:sp>
        <p:nvSpPr>
          <p:cNvPr id="5" name="Footer Placeholder 4"/>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8299436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2"/>
            <a:ext cx="9144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8" y="2677645"/>
            <a:ext cx="3263267" cy="2283824"/>
          </a:xfrm>
        </p:spPr>
        <p:txBody>
          <a:bodyPr anchor="ctr"/>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71669" y="2677645"/>
            <a:ext cx="2816534" cy="2283823"/>
          </a:xfrm>
        </p:spPr>
        <p:txBody>
          <a:bodyPr anchor="ctr"/>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solidFill>
                  <a:srgbClr val="0F6FC6"/>
                </a:solidFill>
              </a:rPr>
              <a:pPr/>
              <a:t>1/24/2017</a:t>
            </a:fld>
            <a:endParaRPr lang="en-US" dirty="0">
              <a:solidFill>
                <a:srgbClr val="0F6FC6"/>
              </a:solidFill>
            </a:endParaRPr>
          </a:p>
        </p:txBody>
      </p:sp>
      <p:sp>
        <p:nvSpPr>
          <p:cNvPr id="5" name="Footer Placeholder 4"/>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28089438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solidFill>
                  <a:srgbClr val="0F6FC6"/>
                </a:solidFill>
              </a:rPr>
              <a:pPr/>
              <a:t>1/24/2017</a:t>
            </a:fld>
            <a:endParaRPr lang="en-US" dirty="0">
              <a:solidFill>
                <a:srgbClr val="0F6FC6"/>
              </a:solidFill>
            </a:endParaRPr>
          </a:p>
        </p:txBody>
      </p:sp>
      <p:sp>
        <p:nvSpPr>
          <p:cNvPr id="6" name="Footer Placeholder 5"/>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15884416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361886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66215" y="3179763"/>
            <a:ext cx="361886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6535" y="2603500"/>
            <a:ext cx="361886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56533" y="3179763"/>
            <a:ext cx="361886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solidFill>
                  <a:srgbClr val="0F6FC6"/>
                </a:solidFill>
              </a:rPr>
              <a:pPr/>
              <a:t>1/24/2017</a:t>
            </a:fld>
            <a:endParaRPr lang="en-US" dirty="0">
              <a:solidFill>
                <a:srgbClr val="0F6FC6"/>
              </a:solidFill>
            </a:endParaRPr>
          </a:p>
        </p:txBody>
      </p:sp>
      <p:sp>
        <p:nvSpPr>
          <p:cNvPr id="8" name="Footer Placeholder 7"/>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4218387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5161B2-347D-4DF8-883C-2E7FCE802A5A}"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699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solidFill>
                  <a:srgbClr val="0F6FC6"/>
                </a:solidFill>
              </a:rPr>
              <a:pPr/>
              <a:t>1/24/2017</a:t>
            </a:fld>
            <a:endParaRPr lang="en-US" dirty="0">
              <a:solidFill>
                <a:srgbClr val="0F6FC6"/>
              </a:solidFill>
            </a:endParaRPr>
          </a:p>
        </p:txBody>
      </p:sp>
      <p:sp>
        <p:nvSpPr>
          <p:cNvPr id="4" name="Footer Placeholder 3"/>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35858241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solidFill>
                  <a:srgbClr val="0F6FC6"/>
                </a:solidFill>
              </a:rPr>
              <a:pPr/>
              <a:t>1/24/2017</a:t>
            </a:fld>
            <a:endParaRPr lang="en-US" dirty="0">
              <a:solidFill>
                <a:srgbClr val="0F6FC6"/>
              </a:solidFill>
            </a:endParaRPr>
          </a:p>
        </p:txBody>
      </p:sp>
      <p:sp>
        <p:nvSpPr>
          <p:cNvPr id="3" name="Footer Placeholder 2"/>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22313170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2"/>
            <a:ext cx="9144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95400"/>
            <a:ext cx="2094869" cy="160020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335860" y="1447800"/>
            <a:ext cx="3892549"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216" y="2895601"/>
            <a:ext cx="2094869" cy="3129279"/>
          </a:xfrm>
        </p:spPr>
        <p:txBody>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solidFill>
                  <a:srgbClr val="0F6FC6"/>
                </a:solidFill>
              </a:rPr>
              <a:pPr/>
              <a:t>1/24/2017</a:t>
            </a:fld>
            <a:endParaRPr lang="en-US" dirty="0">
              <a:solidFill>
                <a:srgbClr val="0F6FC6"/>
              </a:solidFill>
            </a:endParaRPr>
          </a:p>
        </p:txBody>
      </p:sp>
      <p:sp>
        <p:nvSpPr>
          <p:cNvPr id="6" name="Footer Placeholder 5"/>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27895841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2"/>
            <a:ext cx="9144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5430" y="1693332"/>
            <a:ext cx="2895195" cy="1735668"/>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solidFill>
                  <a:srgbClr val="0F6FC6"/>
                </a:solidFill>
              </a:rPr>
              <a:pPr/>
              <a:t>1/24/2017</a:t>
            </a:fld>
            <a:endParaRPr lang="en-US" dirty="0">
              <a:solidFill>
                <a:srgbClr val="0F6FC6"/>
              </a:solidFill>
            </a:endParaRPr>
          </a:p>
        </p:txBody>
      </p:sp>
      <p:sp>
        <p:nvSpPr>
          <p:cNvPr id="6" name="Footer Placeholder 5"/>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21076200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2"/>
            <a:ext cx="9144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7" y="4966674"/>
            <a:ext cx="6619243"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217" y="5536665"/>
            <a:ext cx="6619242" cy="493712"/>
          </a:xfrm>
        </p:spPr>
        <p:txBody>
          <a:bodyPr>
            <a:normAutofit/>
          </a:bodyPr>
          <a:lstStyle>
            <a:lvl1pPr marL="0" indent="0">
              <a:buNone/>
              <a:defRPr sz="90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solidFill>
                  <a:srgbClr val="0F6FC6"/>
                </a:solidFill>
              </a:rPr>
              <a:pPr/>
              <a:t>1/24/2017</a:t>
            </a:fld>
            <a:endParaRPr lang="en-US" dirty="0">
              <a:solidFill>
                <a:srgbClr val="0F6FC6"/>
              </a:solidFill>
            </a:endParaRPr>
          </a:p>
        </p:txBody>
      </p:sp>
      <p:sp>
        <p:nvSpPr>
          <p:cNvPr id="6" name="Footer Placeholder 5"/>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6314653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2"/>
            <a:ext cx="9144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063416"/>
            <a:ext cx="6619244" cy="1379755"/>
          </a:xfrm>
        </p:spPr>
        <p:txBody>
          <a:bodyPr/>
          <a:lstStyle>
            <a:lvl1pPr>
              <a:defRPr sz="30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solidFill>
                  <a:srgbClr val="0F6FC6"/>
                </a:solidFill>
              </a:rPr>
              <a:pPr/>
              <a:t>1/24/2017</a:t>
            </a:fld>
            <a:endParaRPr lang="en-US" dirty="0">
              <a:solidFill>
                <a:srgbClr val="0F6FC6"/>
              </a:solidFill>
            </a:endParaRPr>
          </a:p>
        </p:txBody>
      </p:sp>
      <p:sp>
        <p:nvSpPr>
          <p:cNvPr id="5" name="Footer Placeholder 4"/>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36133883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2"/>
            <a:ext cx="9144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7289579" y="2631816"/>
            <a:ext cx="601434" cy="120032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defTabSz="342900"/>
            <a:r>
              <a:rPr lang="en-US" sz="7200" dirty="0">
                <a:solidFill>
                  <a:srgbClr val="0F6FC6"/>
                </a:solidFill>
              </a:rPr>
              <a:t>”</a:t>
            </a:r>
          </a:p>
        </p:txBody>
      </p:sp>
      <p:sp>
        <p:nvSpPr>
          <p:cNvPr id="9" name="TextBox 8"/>
          <p:cNvSpPr txBox="1"/>
          <p:nvPr/>
        </p:nvSpPr>
        <p:spPr>
          <a:xfrm>
            <a:off x="673721" y="591094"/>
            <a:ext cx="601434" cy="120032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defTabSz="342900"/>
            <a:r>
              <a:rPr lang="en-US" sz="7200" dirty="0">
                <a:solidFill>
                  <a:srgbClr val="0F6FC6"/>
                </a:solidFill>
              </a:rPr>
              <a:t>“</a:t>
            </a:r>
          </a:p>
        </p:txBody>
      </p:sp>
      <p:sp>
        <p:nvSpPr>
          <p:cNvPr id="2" name="Title 1"/>
          <p:cNvSpPr>
            <a:spLocks noGrp="1"/>
          </p:cNvSpPr>
          <p:nvPr>
            <p:ph type="title"/>
          </p:nvPr>
        </p:nvSpPr>
        <p:spPr>
          <a:xfrm>
            <a:off x="1186408" y="980518"/>
            <a:ext cx="6340430" cy="2698249"/>
          </a:xfrm>
        </p:spPr>
        <p:txBody>
          <a:bodyPr/>
          <a:lstStyle>
            <a:lvl1pPr>
              <a:defRPr sz="3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459459" y="3678766"/>
            <a:ext cx="5794329" cy="342174"/>
          </a:xfrm>
        </p:spPr>
        <p:txBody>
          <a:bodyPr anchor="t">
            <a:normAutofit/>
          </a:bodyPr>
          <a:lstStyle>
            <a:lvl1pPr marL="0" indent="0">
              <a:buNone/>
              <a:defRPr lang="en-US" sz="1050" b="0" i="0" kern="1200" cap="small" dirty="0">
                <a:solidFill>
                  <a:schemeClr val="accent1"/>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solidFill>
                  <a:srgbClr val="0F6FC6"/>
                </a:solidFill>
              </a:rPr>
              <a:pPr/>
              <a:t>1/24/2017</a:t>
            </a:fld>
            <a:endParaRPr lang="en-US" dirty="0">
              <a:solidFill>
                <a:srgbClr val="0F6FC6"/>
              </a:solidFill>
            </a:endParaRPr>
          </a:p>
        </p:txBody>
      </p:sp>
      <p:sp>
        <p:nvSpPr>
          <p:cNvPr id="5" name="Footer Placeholder 4"/>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3959690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2"/>
            <a:ext cx="9144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370667"/>
            <a:ext cx="6619245" cy="1822514"/>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5033068"/>
            <a:ext cx="6619244" cy="8604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solidFill>
                  <a:srgbClr val="0F6FC6"/>
                </a:solidFill>
              </a:rPr>
              <a:pPr/>
              <a:t>1/24/2017</a:t>
            </a:fld>
            <a:endParaRPr lang="en-US" dirty="0">
              <a:solidFill>
                <a:srgbClr val="0F6FC6"/>
              </a:solidFill>
            </a:endParaRPr>
          </a:p>
        </p:txBody>
      </p:sp>
      <p:sp>
        <p:nvSpPr>
          <p:cNvPr id="5" name="Footer Placeholder 4"/>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18451592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6" y="2617299"/>
            <a:ext cx="2346876"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Text Placeholder 3"/>
          <p:cNvSpPr>
            <a:spLocks noGrp="1"/>
          </p:cNvSpPr>
          <p:nvPr>
            <p:ph type="body" sz="half" idx="15"/>
          </p:nvPr>
        </p:nvSpPr>
        <p:spPr>
          <a:xfrm>
            <a:off x="866216" y="3193561"/>
            <a:ext cx="2346876" cy="283349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384541" y="2603502"/>
            <a:ext cx="2359035"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Text Placeholder 3"/>
          <p:cNvSpPr>
            <a:spLocks noGrp="1"/>
          </p:cNvSpPr>
          <p:nvPr>
            <p:ph type="body" sz="half" idx="16"/>
          </p:nvPr>
        </p:nvSpPr>
        <p:spPr>
          <a:xfrm>
            <a:off x="3384541" y="3193562"/>
            <a:ext cx="2359035" cy="283349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15025" y="2617300"/>
            <a:ext cx="2370772" cy="576261"/>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7"/>
          </p:nvPr>
        </p:nvSpPr>
        <p:spPr>
          <a:xfrm>
            <a:off x="5915026" y="3193562"/>
            <a:ext cx="2373539" cy="28334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22" name="Straight Connector 21"/>
          <p:cNvCxnSpPr/>
          <p:nvPr/>
        </p:nvCxnSpPr>
        <p:spPr>
          <a:xfrm>
            <a:off x="3302978" y="2569634"/>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829301" y="2569634"/>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solidFill>
                  <a:srgbClr val="0F6FC6"/>
                </a:solidFill>
              </a:rPr>
              <a:pPr/>
              <a:t>1/24/2017</a:t>
            </a:fld>
            <a:endParaRPr lang="en-US" dirty="0">
              <a:solidFill>
                <a:srgbClr val="0F6FC6"/>
              </a:solidFill>
            </a:endParaRPr>
          </a:p>
        </p:txBody>
      </p:sp>
      <p:sp>
        <p:nvSpPr>
          <p:cNvPr id="8" name="Footer Placeholder 7"/>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21349022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4532845"/>
            <a:ext cx="228782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9" name="Picture Placeholder 2"/>
          <p:cNvSpPr>
            <a:spLocks noGrp="1" noChangeAspect="1"/>
          </p:cNvSpPr>
          <p:nvPr>
            <p:ph type="pic" idx="15"/>
          </p:nvPr>
        </p:nvSpPr>
        <p:spPr>
          <a:xfrm>
            <a:off x="1000914"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866215" y="5109108"/>
            <a:ext cx="2287828" cy="91794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429403" y="4532846"/>
            <a:ext cx="2285075" cy="651156"/>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0" name="Picture Placeholder 2"/>
          <p:cNvSpPr>
            <a:spLocks noGrp="1" noChangeAspect="1"/>
          </p:cNvSpPr>
          <p:nvPr>
            <p:ph type="pic" idx="21"/>
          </p:nvPr>
        </p:nvSpPr>
        <p:spPr>
          <a:xfrm>
            <a:off x="3561348" y="2603500"/>
            <a:ext cx="201843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3426649" y="5184002"/>
            <a:ext cx="2287829" cy="84305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87575" y="4532847"/>
            <a:ext cx="2287829" cy="651154"/>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1"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987576" y="5184001"/>
            <a:ext cx="2287828" cy="84305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3291115"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51429"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solidFill>
                  <a:srgbClr val="0F6FC6"/>
                </a:solidFill>
              </a:rPr>
              <a:pPr/>
              <a:t>1/24/2017</a:t>
            </a:fld>
            <a:endParaRPr lang="en-US" dirty="0">
              <a:solidFill>
                <a:srgbClr val="0F6FC6"/>
              </a:solidFill>
            </a:endParaRPr>
          </a:p>
        </p:txBody>
      </p:sp>
      <p:sp>
        <p:nvSpPr>
          <p:cNvPr id="8" name="Footer Placeholder 7"/>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1528736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361886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66215" y="3179763"/>
            <a:ext cx="361886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6535" y="2603500"/>
            <a:ext cx="361886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56533" y="3179763"/>
            <a:ext cx="361886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5161B2-347D-4DF8-883C-2E7FCE802A5A}" type="datetimeFigureOut">
              <a:rPr lang="en-US" smtClean="0"/>
              <a:pPr/>
              <a:t>1/24/2017</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577699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619245"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solidFill>
                  <a:srgbClr val="0F6FC6"/>
                </a:solidFill>
              </a:rPr>
              <a:pPr/>
              <a:t>1/24/2017</a:t>
            </a:fld>
            <a:endParaRPr lang="en-US" dirty="0">
              <a:solidFill>
                <a:srgbClr val="0F6FC6"/>
              </a:solidFill>
            </a:endParaRPr>
          </a:p>
        </p:txBody>
      </p:sp>
      <p:sp>
        <p:nvSpPr>
          <p:cNvPr id="5" name="Footer Placeholder 4"/>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40406225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2"/>
            <a:ext cx="9144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2567" y="1278468"/>
            <a:ext cx="1060450"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5" y="1278468"/>
            <a:ext cx="4685660"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solidFill>
                  <a:srgbClr val="0F6FC6"/>
                </a:solidFill>
              </a:rPr>
              <a:pPr/>
              <a:t>1/24/2017</a:t>
            </a:fld>
            <a:endParaRPr lang="en-US" dirty="0">
              <a:solidFill>
                <a:srgbClr val="0F6FC6"/>
              </a:solidFill>
            </a:endParaRPr>
          </a:p>
        </p:txBody>
      </p:sp>
      <p:sp>
        <p:nvSpPr>
          <p:cNvPr id="5" name="Footer Placeholder 4"/>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9995111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2"/>
            <a:ext cx="9144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7443218" y="1830324"/>
            <a:ext cx="990599" cy="228599"/>
          </a:xfrm>
        </p:spPr>
        <p:txBody>
          <a:bodyPr anchor="t"/>
          <a:lstStyle>
            <a:lvl1pPr algn="l">
              <a:defRPr b="0" i="0">
                <a:solidFill>
                  <a:schemeClr val="bg1"/>
                </a:solidFill>
              </a:defRPr>
            </a:lvl1pPr>
          </a:lstStyle>
          <a:p>
            <a:fld id="{ED5161B2-347D-4DF8-883C-2E7FCE802A5A}" type="datetimeFigureOut">
              <a:rPr lang="en-US" smtClean="0">
                <a:solidFill>
                  <a:prstClr val="white"/>
                </a:solidFill>
              </a:rPr>
              <a:pPr/>
              <a:t>1/24/2017</a:t>
            </a:fld>
            <a:endParaRPr lang="en-US">
              <a:solidFill>
                <a:prstClr val="white"/>
              </a:solidFill>
            </a:endParaRPr>
          </a:p>
        </p:txBody>
      </p:sp>
      <p:sp>
        <p:nvSpPr>
          <p:cNvPr id="5" name="Footer Placeholder 4"/>
          <p:cNvSpPr>
            <a:spLocks noGrp="1"/>
          </p:cNvSpPr>
          <p:nvPr>
            <p:ph type="ftr" sz="quarter" idx="11"/>
          </p:nvPr>
        </p:nvSpPr>
        <p:spPr>
          <a:xfrm rot="5400000">
            <a:off x="6237220" y="3264921"/>
            <a:ext cx="3859795" cy="228601"/>
          </a:xfrm>
        </p:spPr>
        <p:txBody>
          <a:bodyPr/>
          <a:lstStyle>
            <a:lvl1pPr>
              <a:defRPr b="0" i="0">
                <a:solidFill>
                  <a:schemeClr val="bg1"/>
                </a:solidFill>
              </a:defRPr>
            </a:lvl1pPr>
          </a:lstStyle>
          <a:p>
            <a:endParaRPr lang="en-US">
              <a:solidFill>
                <a:prstClr val="white"/>
              </a:solidFill>
            </a:endParaRPr>
          </a:p>
        </p:txBody>
      </p:sp>
    </p:spTree>
    <p:extLst>
      <p:ext uri="{BB962C8B-B14F-4D97-AF65-F5344CB8AC3E}">
        <p14:creationId xmlns:p14="http://schemas.microsoft.com/office/powerpoint/2010/main" val="12624188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5161B2-347D-4DF8-883C-2E7FCE802A5A}" type="datetimeFigureOut">
              <a:rPr lang="en-US" smtClean="0">
                <a:solidFill>
                  <a:srgbClr val="0F6FC6"/>
                </a:solidFill>
              </a:rPr>
              <a:pPr/>
              <a:t>1/24/2017</a:t>
            </a:fld>
            <a:endParaRPr lang="en-US">
              <a:solidFill>
                <a:srgbClr val="0F6FC6"/>
              </a:solidFill>
            </a:endParaRPr>
          </a:p>
        </p:txBody>
      </p:sp>
      <p:sp>
        <p:nvSpPr>
          <p:cNvPr id="5" name="Footer Placeholder 4"/>
          <p:cNvSpPr>
            <a:spLocks noGrp="1"/>
          </p:cNvSpPr>
          <p:nvPr>
            <p:ph type="ftr" sz="quarter" idx="11"/>
          </p:nvPr>
        </p:nvSpPr>
        <p:spPr/>
        <p:txBody>
          <a:bodyPr/>
          <a:lstStyle/>
          <a:p>
            <a:endParaRPr lang="en-US">
              <a:solidFill>
                <a:srgbClr val="0F6FC6"/>
              </a:solidFill>
            </a:endParaRPr>
          </a:p>
        </p:txBody>
      </p:sp>
    </p:spTree>
    <p:extLst>
      <p:ext uri="{BB962C8B-B14F-4D97-AF65-F5344CB8AC3E}">
        <p14:creationId xmlns:p14="http://schemas.microsoft.com/office/powerpoint/2010/main" val="4098524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2"/>
            <a:ext cx="9144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8" y="2677645"/>
            <a:ext cx="3263267" cy="2283824"/>
          </a:xfrm>
        </p:spPr>
        <p:txBody>
          <a:bodyPr anchor="ctr"/>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71669" y="2677645"/>
            <a:ext cx="2816534" cy="2283823"/>
          </a:xfrm>
        </p:spPr>
        <p:txBody>
          <a:bodyPr anchor="ctr"/>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5161B2-347D-4DF8-883C-2E7FCE802A5A}" type="datetimeFigureOut">
              <a:rPr lang="en-US" smtClean="0">
                <a:solidFill>
                  <a:srgbClr val="0F6FC6"/>
                </a:solidFill>
              </a:rPr>
              <a:pPr/>
              <a:t>1/24/2017</a:t>
            </a:fld>
            <a:endParaRPr lang="en-US">
              <a:solidFill>
                <a:srgbClr val="0F6FC6"/>
              </a:solidFill>
            </a:endParaRPr>
          </a:p>
        </p:txBody>
      </p:sp>
      <p:sp>
        <p:nvSpPr>
          <p:cNvPr id="5" name="Footer Placeholder 4"/>
          <p:cNvSpPr>
            <a:spLocks noGrp="1"/>
          </p:cNvSpPr>
          <p:nvPr>
            <p:ph type="ftr" sz="quarter" idx="11"/>
          </p:nvPr>
        </p:nvSpPr>
        <p:spPr/>
        <p:txBody>
          <a:bodyPr/>
          <a:lstStyle/>
          <a:p>
            <a:endParaRPr lang="en-US">
              <a:solidFill>
                <a:srgbClr val="0F6FC6"/>
              </a:solidFill>
            </a:endParaRPr>
          </a:p>
        </p:txBody>
      </p:sp>
    </p:spTree>
    <p:extLst>
      <p:ext uri="{BB962C8B-B14F-4D97-AF65-F5344CB8AC3E}">
        <p14:creationId xmlns:p14="http://schemas.microsoft.com/office/powerpoint/2010/main" val="28502339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5161B2-347D-4DF8-883C-2E7FCE802A5A}" type="datetimeFigureOut">
              <a:rPr lang="en-US" smtClean="0">
                <a:solidFill>
                  <a:srgbClr val="0F6FC6"/>
                </a:solidFill>
              </a:rPr>
              <a:pPr/>
              <a:t>1/24/2017</a:t>
            </a:fld>
            <a:endParaRPr lang="en-US">
              <a:solidFill>
                <a:srgbClr val="0F6FC6"/>
              </a:solidFill>
            </a:endParaRPr>
          </a:p>
        </p:txBody>
      </p:sp>
      <p:sp>
        <p:nvSpPr>
          <p:cNvPr id="6" name="Footer Placeholder 5"/>
          <p:cNvSpPr>
            <a:spLocks noGrp="1"/>
          </p:cNvSpPr>
          <p:nvPr>
            <p:ph type="ftr" sz="quarter" idx="11"/>
          </p:nvPr>
        </p:nvSpPr>
        <p:spPr/>
        <p:txBody>
          <a:bodyPr/>
          <a:lstStyle/>
          <a:p>
            <a:endParaRPr lang="en-US">
              <a:solidFill>
                <a:srgbClr val="0F6FC6"/>
              </a:solidFill>
            </a:endParaRPr>
          </a:p>
        </p:txBody>
      </p:sp>
    </p:spTree>
    <p:extLst>
      <p:ext uri="{BB962C8B-B14F-4D97-AF65-F5344CB8AC3E}">
        <p14:creationId xmlns:p14="http://schemas.microsoft.com/office/powerpoint/2010/main" val="27144274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361886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66215" y="3179763"/>
            <a:ext cx="361886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6535" y="2603500"/>
            <a:ext cx="361886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56533" y="3179763"/>
            <a:ext cx="361886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5161B2-347D-4DF8-883C-2E7FCE802A5A}" type="datetimeFigureOut">
              <a:rPr lang="en-US" smtClean="0">
                <a:solidFill>
                  <a:srgbClr val="0F6FC6"/>
                </a:solidFill>
              </a:rPr>
              <a:pPr/>
              <a:t>1/24/2017</a:t>
            </a:fld>
            <a:endParaRPr lang="en-US">
              <a:solidFill>
                <a:srgbClr val="0F6FC6"/>
              </a:solidFill>
            </a:endParaRPr>
          </a:p>
        </p:txBody>
      </p:sp>
      <p:sp>
        <p:nvSpPr>
          <p:cNvPr id="8" name="Footer Placeholder 7"/>
          <p:cNvSpPr>
            <a:spLocks noGrp="1"/>
          </p:cNvSpPr>
          <p:nvPr>
            <p:ph type="ftr" sz="quarter" idx="11"/>
          </p:nvPr>
        </p:nvSpPr>
        <p:spPr/>
        <p:txBody>
          <a:bodyPr/>
          <a:lstStyle/>
          <a:p>
            <a:endParaRPr lang="en-US">
              <a:solidFill>
                <a:srgbClr val="0F6FC6"/>
              </a:solidFill>
            </a:endParaRPr>
          </a:p>
        </p:txBody>
      </p:sp>
    </p:spTree>
    <p:extLst>
      <p:ext uri="{BB962C8B-B14F-4D97-AF65-F5344CB8AC3E}">
        <p14:creationId xmlns:p14="http://schemas.microsoft.com/office/powerpoint/2010/main" val="31556571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5161B2-347D-4DF8-883C-2E7FCE802A5A}" type="datetimeFigureOut">
              <a:rPr lang="en-US" smtClean="0">
                <a:solidFill>
                  <a:srgbClr val="0F6FC6"/>
                </a:solidFill>
              </a:rPr>
              <a:pPr/>
              <a:t>1/24/2017</a:t>
            </a:fld>
            <a:endParaRPr lang="en-US">
              <a:solidFill>
                <a:srgbClr val="0F6FC6"/>
              </a:solidFill>
            </a:endParaRPr>
          </a:p>
        </p:txBody>
      </p:sp>
      <p:sp>
        <p:nvSpPr>
          <p:cNvPr id="4" name="Footer Placeholder 3"/>
          <p:cNvSpPr>
            <a:spLocks noGrp="1"/>
          </p:cNvSpPr>
          <p:nvPr>
            <p:ph type="ftr" sz="quarter" idx="11"/>
          </p:nvPr>
        </p:nvSpPr>
        <p:spPr/>
        <p:txBody>
          <a:bodyPr/>
          <a:lstStyle/>
          <a:p>
            <a:endParaRPr lang="en-US">
              <a:solidFill>
                <a:srgbClr val="0F6FC6"/>
              </a:solidFill>
            </a:endParaRPr>
          </a:p>
        </p:txBody>
      </p:sp>
    </p:spTree>
    <p:extLst>
      <p:ext uri="{BB962C8B-B14F-4D97-AF65-F5344CB8AC3E}">
        <p14:creationId xmlns:p14="http://schemas.microsoft.com/office/powerpoint/2010/main" val="28495333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5161B2-347D-4DF8-883C-2E7FCE802A5A}" type="datetimeFigureOut">
              <a:rPr lang="en-US" smtClean="0">
                <a:solidFill>
                  <a:srgbClr val="0F6FC6"/>
                </a:solidFill>
              </a:rPr>
              <a:pPr/>
              <a:t>1/24/2017</a:t>
            </a:fld>
            <a:endParaRPr lang="en-US">
              <a:solidFill>
                <a:srgbClr val="0F6FC6"/>
              </a:solidFill>
            </a:endParaRPr>
          </a:p>
        </p:txBody>
      </p:sp>
      <p:sp>
        <p:nvSpPr>
          <p:cNvPr id="3" name="Footer Placeholder 2"/>
          <p:cNvSpPr>
            <a:spLocks noGrp="1"/>
          </p:cNvSpPr>
          <p:nvPr>
            <p:ph type="ftr" sz="quarter" idx="11"/>
          </p:nvPr>
        </p:nvSpPr>
        <p:spPr/>
        <p:txBody>
          <a:bodyPr/>
          <a:lstStyle/>
          <a:p>
            <a:endParaRPr lang="en-US">
              <a:solidFill>
                <a:srgbClr val="0F6FC6"/>
              </a:solidFill>
            </a:endParaRPr>
          </a:p>
        </p:txBody>
      </p:sp>
    </p:spTree>
    <p:extLst>
      <p:ext uri="{BB962C8B-B14F-4D97-AF65-F5344CB8AC3E}">
        <p14:creationId xmlns:p14="http://schemas.microsoft.com/office/powerpoint/2010/main" val="22272481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2"/>
            <a:ext cx="9144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95400"/>
            <a:ext cx="2094869" cy="160020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335860" y="1447800"/>
            <a:ext cx="3892549"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216" y="2895601"/>
            <a:ext cx="2094869" cy="3129279"/>
          </a:xfrm>
        </p:spPr>
        <p:txBody>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5161B2-347D-4DF8-883C-2E7FCE802A5A}" type="datetimeFigureOut">
              <a:rPr lang="en-US" smtClean="0">
                <a:solidFill>
                  <a:srgbClr val="0F6FC6"/>
                </a:solidFill>
              </a:rPr>
              <a:pPr/>
              <a:t>1/24/2017</a:t>
            </a:fld>
            <a:endParaRPr lang="en-US">
              <a:solidFill>
                <a:srgbClr val="0F6FC6"/>
              </a:solidFill>
            </a:endParaRPr>
          </a:p>
        </p:txBody>
      </p:sp>
      <p:sp>
        <p:nvSpPr>
          <p:cNvPr id="6" name="Footer Placeholder 5"/>
          <p:cNvSpPr>
            <a:spLocks noGrp="1"/>
          </p:cNvSpPr>
          <p:nvPr>
            <p:ph type="ftr" sz="quarter" idx="11"/>
          </p:nvPr>
        </p:nvSpPr>
        <p:spPr/>
        <p:txBody>
          <a:bodyPr/>
          <a:lstStyle/>
          <a:p>
            <a:endParaRPr lang="en-US">
              <a:solidFill>
                <a:srgbClr val="0F6FC6"/>
              </a:solidFill>
            </a:endParaRPr>
          </a:p>
        </p:txBody>
      </p:sp>
    </p:spTree>
    <p:extLst>
      <p:ext uri="{BB962C8B-B14F-4D97-AF65-F5344CB8AC3E}">
        <p14:creationId xmlns:p14="http://schemas.microsoft.com/office/powerpoint/2010/main" val="270532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5161B2-347D-4DF8-883C-2E7FCE802A5A}" type="datetimeFigureOut">
              <a:rPr lang="en-US" smtClean="0"/>
              <a:pPr/>
              <a:t>1/24/2017</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771768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2"/>
            <a:ext cx="9144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5430" y="1693332"/>
            <a:ext cx="2895195" cy="1735668"/>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5161B2-347D-4DF8-883C-2E7FCE802A5A}" type="datetimeFigureOut">
              <a:rPr lang="en-US" smtClean="0">
                <a:solidFill>
                  <a:srgbClr val="0F6FC6"/>
                </a:solidFill>
              </a:rPr>
              <a:pPr/>
              <a:t>1/24/2017</a:t>
            </a:fld>
            <a:endParaRPr lang="en-US">
              <a:solidFill>
                <a:srgbClr val="0F6FC6"/>
              </a:solidFill>
            </a:endParaRPr>
          </a:p>
        </p:txBody>
      </p:sp>
      <p:sp>
        <p:nvSpPr>
          <p:cNvPr id="6" name="Footer Placeholder 5"/>
          <p:cNvSpPr>
            <a:spLocks noGrp="1"/>
          </p:cNvSpPr>
          <p:nvPr>
            <p:ph type="ftr" sz="quarter" idx="11"/>
          </p:nvPr>
        </p:nvSpPr>
        <p:spPr/>
        <p:txBody>
          <a:bodyPr/>
          <a:lstStyle/>
          <a:p>
            <a:endParaRPr lang="en-US">
              <a:solidFill>
                <a:srgbClr val="0F6FC6"/>
              </a:solidFill>
            </a:endParaRPr>
          </a:p>
        </p:txBody>
      </p:sp>
    </p:spTree>
    <p:extLst>
      <p:ext uri="{BB962C8B-B14F-4D97-AF65-F5344CB8AC3E}">
        <p14:creationId xmlns:p14="http://schemas.microsoft.com/office/powerpoint/2010/main" val="23509466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2"/>
            <a:ext cx="9144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7" y="4966674"/>
            <a:ext cx="6619243"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217" y="5536665"/>
            <a:ext cx="6619242" cy="493712"/>
          </a:xfrm>
        </p:spPr>
        <p:txBody>
          <a:bodyPr>
            <a:normAutofit/>
          </a:bodyPr>
          <a:lstStyle>
            <a:lvl1pPr marL="0" indent="0">
              <a:buNone/>
              <a:defRPr sz="90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5161B2-347D-4DF8-883C-2E7FCE802A5A}" type="datetimeFigureOut">
              <a:rPr lang="en-US" smtClean="0">
                <a:solidFill>
                  <a:srgbClr val="0F6FC6"/>
                </a:solidFill>
              </a:rPr>
              <a:pPr/>
              <a:t>1/24/2017</a:t>
            </a:fld>
            <a:endParaRPr lang="en-US">
              <a:solidFill>
                <a:srgbClr val="0F6FC6"/>
              </a:solidFill>
            </a:endParaRPr>
          </a:p>
        </p:txBody>
      </p:sp>
      <p:sp>
        <p:nvSpPr>
          <p:cNvPr id="6" name="Footer Placeholder 5"/>
          <p:cNvSpPr>
            <a:spLocks noGrp="1"/>
          </p:cNvSpPr>
          <p:nvPr>
            <p:ph type="ftr" sz="quarter" idx="11"/>
          </p:nvPr>
        </p:nvSpPr>
        <p:spPr/>
        <p:txBody>
          <a:bodyPr/>
          <a:lstStyle/>
          <a:p>
            <a:endParaRPr lang="en-US">
              <a:solidFill>
                <a:srgbClr val="0F6FC6"/>
              </a:solidFill>
            </a:endParaRPr>
          </a:p>
        </p:txBody>
      </p:sp>
    </p:spTree>
    <p:extLst>
      <p:ext uri="{BB962C8B-B14F-4D97-AF65-F5344CB8AC3E}">
        <p14:creationId xmlns:p14="http://schemas.microsoft.com/office/powerpoint/2010/main" val="32359579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2"/>
            <a:ext cx="9144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063416"/>
            <a:ext cx="6619244" cy="1379755"/>
          </a:xfrm>
        </p:spPr>
        <p:txBody>
          <a:bodyPr/>
          <a:lstStyle>
            <a:lvl1pPr>
              <a:defRPr sz="30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5161B2-347D-4DF8-883C-2E7FCE802A5A}" type="datetimeFigureOut">
              <a:rPr lang="en-US" smtClean="0">
                <a:solidFill>
                  <a:srgbClr val="0F6FC6"/>
                </a:solidFill>
              </a:rPr>
              <a:pPr/>
              <a:t>1/24/2017</a:t>
            </a:fld>
            <a:endParaRPr lang="en-US">
              <a:solidFill>
                <a:srgbClr val="0F6FC6"/>
              </a:solidFill>
            </a:endParaRPr>
          </a:p>
        </p:txBody>
      </p:sp>
      <p:sp>
        <p:nvSpPr>
          <p:cNvPr id="5" name="Footer Placeholder 4"/>
          <p:cNvSpPr>
            <a:spLocks noGrp="1"/>
          </p:cNvSpPr>
          <p:nvPr>
            <p:ph type="ftr" sz="quarter" idx="11"/>
          </p:nvPr>
        </p:nvSpPr>
        <p:spPr/>
        <p:txBody>
          <a:bodyPr/>
          <a:lstStyle/>
          <a:p>
            <a:endParaRPr lang="en-US">
              <a:solidFill>
                <a:srgbClr val="0F6FC6"/>
              </a:solidFill>
            </a:endParaRPr>
          </a:p>
        </p:txBody>
      </p:sp>
    </p:spTree>
    <p:extLst>
      <p:ext uri="{BB962C8B-B14F-4D97-AF65-F5344CB8AC3E}">
        <p14:creationId xmlns:p14="http://schemas.microsoft.com/office/powerpoint/2010/main" val="16641326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2"/>
            <a:ext cx="9144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7289579" y="2631816"/>
            <a:ext cx="601434" cy="120032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r>
              <a:rPr lang="en-US" sz="7200" dirty="0">
                <a:solidFill>
                  <a:srgbClr val="0F6FC6"/>
                </a:solidFill>
              </a:rPr>
              <a:t>”</a:t>
            </a:r>
          </a:p>
        </p:txBody>
      </p:sp>
      <p:sp>
        <p:nvSpPr>
          <p:cNvPr id="9" name="TextBox 8"/>
          <p:cNvSpPr txBox="1"/>
          <p:nvPr/>
        </p:nvSpPr>
        <p:spPr>
          <a:xfrm>
            <a:off x="673721" y="591094"/>
            <a:ext cx="601434" cy="120032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r>
              <a:rPr lang="en-US" sz="7200" dirty="0">
                <a:solidFill>
                  <a:srgbClr val="0F6FC6"/>
                </a:solidFill>
              </a:rPr>
              <a:t>“</a:t>
            </a:r>
          </a:p>
        </p:txBody>
      </p:sp>
      <p:sp>
        <p:nvSpPr>
          <p:cNvPr id="2" name="Title 1"/>
          <p:cNvSpPr>
            <a:spLocks noGrp="1"/>
          </p:cNvSpPr>
          <p:nvPr>
            <p:ph type="title"/>
          </p:nvPr>
        </p:nvSpPr>
        <p:spPr>
          <a:xfrm>
            <a:off x="1186408" y="980518"/>
            <a:ext cx="6340430" cy="2698249"/>
          </a:xfrm>
        </p:spPr>
        <p:txBody>
          <a:bodyPr/>
          <a:lstStyle>
            <a:lvl1pPr>
              <a:defRPr sz="3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459459" y="3678766"/>
            <a:ext cx="5794329" cy="342174"/>
          </a:xfrm>
        </p:spPr>
        <p:txBody>
          <a:bodyPr anchor="t">
            <a:normAutofit/>
          </a:bodyPr>
          <a:lstStyle>
            <a:lvl1pPr marL="0" indent="0">
              <a:buNone/>
              <a:defRPr lang="en-US" sz="1050" b="0" i="0" kern="1200" cap="small" dirty="0">
                <a:solidFill>
                  <a:schemeClr val="accent1"/>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5161B2-347D-4DF8-883C-2E7FCE802A5A}" type="datetimeFigureOut">
              <a:rPr lang="en-US" smtClean="0">
                <a:solidFill>
                  <a:srgbClr val="0F6FC6"/>
                </a:solidFill>
              </a:rPr>
              <a:pPr/>
              <a:t>1/24/2017</a:t>
            </a:fld>
            <a:endParaRPr lang="en-US">
              <a:solidFill>
                <a:srgbClr val="0F6FC6"/>
              </a:solidFill>
            </a:endParaRPr>
          </a:p>
        </p:txBody>
      </p:sp>
      <p:sp>
        <p:nvSpPr>
          <p:cNvPr id="5" name="Footer Placeholder 4"/>
          <p:cNvSpPr>
            <a:spLocks noGrp="1"/>
          </p:cNvSpPr>
          <p:nvPr>
            <p:ph type="ftr" sz="quarter" idx="11"/>
          </p:nvPr>
        </p:nvSpPr>
        <p:spPr/>
        <p:txBody>
          <a:bodyPr/>
          <a:lstStyle/>
          <a:p>
            <a:endParaRPr lang="en-US">
              <a:solidFill>
                <a:srgbClr val="0F6FC6"/>
              </a:solidFill>
            </a:endParaRPr>
          </a:p>
        </p:txBody>
      </p:sp>
    </p:spTree>
    <p:extLst>
      <p:ext uri="{BB962C8B-B14F-4D97-AF65-F5344CB8AC3E}">
        <p14:creationId xmlns:p14="http://schemas.microsoft.com/office/powerpoint/2010/main" val="36703475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2"/>
            <a:ext cx="9144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370667"/>
            <a:ext cx="6619245" cy="1822514"/>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5033068"/>
            <a:ext cx="6619244" cy="8604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5161B2-347D-4DF8-883C-2E7FCE802A5A}" type="datetimeFigureOut">
              <a:rPr lang="en-US" smtClean="0">
                <a:solidFill>
                  <a:srgbClr val="0F6FC6"/>
                </a:solidFill>
              </a:rPr>
              <a:pPr/>
              <a:t>1/24/2017</a:t>
            </a:fld>
            <a:endParaRPr lang="en-US">
              <a:solidFill>
                <a:srgbClr val="0F6FC6"/>
              </a:solidFill>
            </a:endParaRPr>
          </a:p>
        </p:txBody>
      </p:sp>
      <p:sp>
        <p:nvSpPr>
          <p:cNvPr id="5" name="Footer Placeholder 4"/>
          <p:cNvSpPr>
            <a:spLocks noGrp="1"/>
          </p:cNvSpPr>
          <p:nvPr>
            <p:ph type="ftr" sz="quarter" idx="11"/>
          </p:nvPr>
        </p:nvSpPr>
        <p:spPr/>
        <p:txBody>
          <a:bodyPr/>
          <a:lstStyle/>
          <a:p>
            <a:endParaRPr lang="en-US">
              <a:solidFill>
                <a:srgbClr val="0F6FC6"/>
              </a:solidFill>
            </a:endParaRPr>
          </a:p>
        </p:txBody>
      </p:sp>
    </p:spTree>
    <p:extLst>
      <p:ext uri="{BB962C8B-B14F-4D97-AF65-F5344CB8AC3E}">
        <p14:creationId xmlns:p14="http://schemas.microsoft.com/office/powerpoint/2010/main" val="16606814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6" y="2617299"/>
            <a:ext cx="2346876"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Text Placeholder 3"/>
          <p:cNvSpPr>
            <a:spLocks noGrp="1"/>
          </p:cNvSpPr>
          <p:nvPr>
            <p:ph type="body" sz="half" idx="15"/>
          </p:nvPr>
        </p:nvSpPr>
        <p:spPr>
          <a:xfrm>
            <a:off x="866216" y="3193561"/>
            <a:ext cx="2346876" cy="283349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384541" y="2603502"/>
            <a:ext cx="2359035"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Text Placeholder 3"/>
          <p:cNvSpPr>
            <a:spLocks noGrp="1"/>
          </p:cNvSpPr>
          <p:nvPr>
            <p:ph type="body" sz="half" idx="16"/>
          </p:nvPr>
        </p:nvSpPr>
        <p:spPr>
          <a:xfrm>
            <a:off x="3384541" y="3193562"/>
            <a:ext cx="2359035" cy="283349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15025" y="2617300"/>
            <a:ext cx="2370772" cy="576261"/>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7"/>
          </p:nvPr>
        </p:nvSpPr>
        <p:spPr>
          <a:xfrm>
            <a:off x="5915026" y="3193562"/>
            <a:ext cx="2373539" cy="28334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22" name="Straight Connector 21"/>
          <p:cNvCxnSpPr/>
          <p:nvPr/>
        </p:nvCxnSpPr>
        <p:spPr>
          <a:xfrm>
            <a:off x="3302978" y="2569634"/>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829301" y="2569634"/>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5161B2-347D-4DF8-883C-2E7FCE802A5A}" type="datetimeFigureOut">
              <a:rPr lang="en-US" smtClean="0">
                <a:solidFill>
                  <a:srgbClr val="0F6FC6"/>
                </a:solidFill>
              </a:rPr>
              <a:pPr/>
              <a:t>1/24/2017</a:t>
            </a:fld>
            <a:endParaRPr lang="en-US">
              <a:solidFill>
                <a:srgbClr val="0F6FC6"/>
              </a:solidFill>
            </a:endParaRPr>
          </a:p>
        </p:txBody>
      </p:sp>
      <p:sp>
        <p:nvSpPr>
          <p:cNvPr id="8" name="Footer Placeholder 7"/>
          <p:cNvSpPr>
            <a:spLocks noGrp="1"/>
          </p:cNvSpPr>
          <p:nvPr>
            <p:ph type="ftr" sz="quarter" idx="11"/>
          </p:nvPr>
        </p:nvSpPr>
        <p:spPr/>
        <p:txBody>
          <a:bodyPr/>
          <a:lstStyle/>
          <a:p>
            <a:endParaRPr lang="en-US">
              <a:solidFill>
                <a:srgbClr val="0F6FC6"/>
              </a:solidFill>
            </a:endParaRPr>
          </a:p>
        </p:txBody>
      </p:sp>
    </p:spTree>
    <p:extLst>
      <p:ext uri="{BB962C8B-B14F-4D97-AF65-F5344CB8AC3E}">
        <p14:creationId xmlns:p14="http://schemas.microsoft.com/office/powerpoint/2010/main" val="29158620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4532845"/>
            <a:ext cx="228782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9" name="Picture Placeholder 2"/>
          <p:cNvSpPr>
            <a:spLocks noGrp="1" noChangeAspect="1"/>
          </p:cNvSpPr>
          <p:nvPr>
            <p:ph type="pic" idx="15"/>
          </p:nvPr>
        </p:nvSpPr>
        <p:spPr>
          <a:xfrm>
            <a:off x="1000914"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866215" y="5109108"/>
            <a:ext cx="2287828" cy="91794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429403" y="4532846"/>
            <a:ext cx="2285075" cy="651156"/>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0" name="Picture Placeholder 2"/>
          <p:cNvSpPr>
            <a:spLocks noGrp="1" noChangeAspect="1"/>
          </p:cNvSpPr>
          <p:nvPr>
            <p:ph type="pic" idx="21"/>
          </p:nvPr>
        </p:nvSpPr>
        <p:spPr>
          <a:xfrm>
            <a:off x="3561348" y="2603500"/>
            <a:ext cx="201843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3426649" y="5184002"/>
            <a:ext cx="2287829" cy="84305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87575" y="4532847"/>
            <a:ext cx="2287829" cy="651154"/>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1"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987576" y="5184001"/>
            <a:ext cx="2287828" cy="84305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3291115"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51429"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5161B2-347D-4DF8-883C-2E7FCE802A5A}" type="datetimeFigureOut">
              <a:rPr lang="en-US" smtClean="0">
                <a:solidFill>
                  <a:srgbClr val="0F6FC6"/>
                </a:solidFill>
              </a:rPr>
              <a:pPr/>
              <a:t>1/24/2017</a:t>
            </a:fld>
            <a:endParaRPr lang="en-US">
              <a:solidFill>
                <a:srgbClr val="0F6FC6"/>
              </a:solidFill>
            </a:endParaRPr>
          </a:p>
        </p:txBody>
      </p:sp>
      <p:sp>
        <p:nvSpPr>
          <p:cNvPr id="8" name="Footer Placeholder 7"/>
          <p:cNvSpPr>
            <a:spLocks noGrp="1"/>
          </p:cNvSpPr>
          <p:nvPr>
            <p:ph type="ftr" sz="quarter" idx="11"/>
          </p:nvPr>
        </p:nvSpPr>
        <p:spPr/>
        <p:txBody>
          <a:bodyPr/>
          <a:lstStyle/>
          <a:p>
            <a:endParaRPr lang="en-US">
              <a:solidFill>
                <a:srgbClr val="0F6FC6"/>
              </a:solidFill>
            </a:endParaRPr>
          </a:p>
        </p:txBody>
      </p:sp>
    </p:spTree>
    <p:extLst>
      <p:ext uri="{BB962C8B-B14F-4D97-AF65-F5344CB8AC3E}">
        <p14:creationId xmlns:p14="http://schemas.microsoft.com/office/powerpoint/2010/main" val="24842907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619245"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5161B2-347D-4DF8-883C-2E7FCE802A5A}" type="datetimeFigureOut">
              <a:rPr lang="en-US" smtClean="0">
                <a:solidFill>
                  <a:srgbClr val="0F6FC6"/>
                </a:solidFill>
              </a:rPr>
              <a:pPr/>
              <a:t>1/24/2017</a:t>
            </a:fld>
            <a:endParaRPr lang="en-US">
              <a:solidFill>
                <a:srgbClr val="0F6FC6"/>
              </a:solidFill>
            </a:endParaRPr>
          </a:p>
        </p:txBody>
      </p:sp>
      <p:sp>
        <p:nvSpPr>
          <p:cNvPr id="5" name="Footer Placeholder 4"/>
          <p:cNvSpPr>
            <a:spLocks noGrp="1"/>
          </p:cNvSpPr>
          <p:nvPr>
            <p:ph type="ftr" sz="quarter" idx="11"/>
          </p:nvPr>
        </p:nvSpPr>
        <p:spPr/>
        <p:txBody>
          <a:bodyPr/>
          <a:lstStyle/>
          <a:p>
            <a:endParaRPr lang="en-US">
              <a:solidFill>
                <a:srgbClr val="0F6FC6"/>
              </a:solidFill>
            </a:endParaRPr>
          </a:p>
        </p:txBody>
      </p:sp>
    </p:spTree>
    <p:extLst>
      <p:ext uri="{BB962C8B-B14F-4D97-AF65-F5344CB8AC3E}">
        <p14:creationId xmlns:p14="http://schemas.microsoft.com/office/powerpoint/2010/main" val="19951792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2"/>
            <a:ext cx="9144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2567" y="1278468"/>
            <a:ext cx="1060450"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5" y="1278468"/>
            <a:ext cx="4685660"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5161B2-347D-4DF8-883C-2E7FCE802A5A}" type="datetimeFigureOut">
              <a:rPr lang="en-US" smtClean="0">
                <a:solidFill>
                  <a:srgbClr val="0F6FC6"/>
                </a:solidFill>
              </a:rPr>
              <a:pPr/>
              <a:t>1/24/2017</a:t>
            </a:fld>
            <a:endParaRPr lang="en-US">
              <a:solidFill>
                <a:srgbClr val="0F6FC6"/>
              </a:solidFill>
            </a:endParaRPr>
          </a:p>
        </p:txBody>
      </p:sp>
      <p:sp>
        <p:nvSpPr>
          <p:cNvPr id="5" name="Footer Placeholder 4"/>
          <p:cNvSpPr>
            <a:spLocks noGrp="1"/>
          </p:cNvSpPr>
          <p:nvPr>
            <p:ph type="ftr" sz="quarter" idx="11"/>
          </p:nvPr>
        </p:nvSpPr>
        <p:spPr/>
        <p:txBody>
          <a:bodyPr/>
          <a:lstStyle/>
          <a:p>
            <a:endParaRPr lang="en-US">
              <a:solidFill>
                <a:srgbClr val="0F6FC6"/>
              </a:solidFill>
            </a:endParaRPr>
          </a:p>
        </p:txBody>
      </p:sp>
    </p:spTree>
    <p:extLst>
      <p:ext uri="{BB962C8B-B14F-4D97-AF65-F5344CB8AC3E}">
        <p14:creationId xmlns:p14="http://schemas.microsoft.com/office/powerpoint/2010/main" val="28203395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userDrawn="1"/>
        </p:nvGrpSpPr>
        <p:grpSpPr>
          <a:xfrm>
            <a:off x="0" y="-2372"/>
            <a:ext cx="9144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7443218" y="1830324"/>
            <a:ext cx="990599" cy="228599"/>
          </a:xfrm>
        </p:spPr>
        <p:txBody>
          <a:bodyPr anchor="t"/>
          <a:lstStyle>
            <a:lvl1pPr algn="l">
              <a:defRPr b="0" i="0">
                <a:solidFill>
                  <a:schemeClr val="bg1"/>
                </a:solidFill>
              </a:defRPr>
            </a:lvl1pPr>
          </a:lstStyle>
          <a:p>
            <a:fld id="{1E700B27-DE4C-4B9E-BB11-B9027034A00F}" type="datetimeFigureOut">
              <a:rPr lang="en-US" dirty="0">
                <a:solidFill>
                  <a:prstClr val="white"/>
                </a:solidFill>
              </a:rPr>
              <a:pPr/>
              <a:t>1/24/2017</a:t>
            </a:fld>
            <a:endParaRPr lang="en-US" dirty="0">
              <a:solidFill>
                <a:prstClr val="white"/>
              </a:solidFill>
            </a:endParaRPr>
          </a:p>
        </p:txBody>
      </p:sp>
      <p:sp>
        <p:nvSpPr>
          <p:cNvPr id="5" name="Footer Placeholder 4"/>
          <p:cNvSpPr>
            <a:spLocks noGrp="1"/>
          </p:cNvSpPr>
          <p:nvPr>
            <p:ph type="ftr" sz="quarter" idx="11"/>
          </p:nvPr>
        </p:nvSpPr>
        <p:spPr>
          <a:xfrm rot="5400000">
            <a:off x="6237220" y="3264921"/>
            <a:ext cx="3859795" cy="228601"/>
          </a:xfrm>
        </p:spPr>
        <p:txBody>
          <a:bodyPr/>
          <a:lstStyle>
            <a:lvl1pPr>
              <a:defRPr b="0" i="0">
                <a:solidFill>
                  <a:schemeClr val="bg1"/>
                </a:solidFill>
              </a:defRPr>
            </a:lvl1pPr>
          </a:lstStyle>
          <a:p>
            <a:r>
              <a:rPr lang="en-US" dirty="0">
                <a:solidFill>
                  <a:prstClr val="white"/>
                </a:solidFill>
              </a:rPr>
              <a:t>
              </a:t>
            </a:r>
          </a:p>
        </p:txBody>
      </p:sp>
    </p:spTree>
    <p:extLst>
      <p:ext uri="{BB962C8B-B14F-4D97-AF65-F5344CB8AC3E}">
        <p14:creationId xmlns:p14="http://schemas.microsoft.com/office/powerpoint/2010/main" val="3290015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5161B2-347D-4DF8-883C-2E7FCE802A5A}" type="datetimeFigureOut">
              <a:rPr lang="en-US" smtClean="0"/>
              <a:pPr/>
              <a:t>1/24/2017</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68095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solidFill>
                  <a:srgbClr val="0F6FC6"/>
                </a:solidFill>
              </a:rPr>
              <a:pPr/>
              <a:t>1/24/2017</a:t>
            </a:fld>
            <a:endParaRPr lang="en-US" dirty="0">
              <a:solidFill>
                <a:srgbClr val="0F6FC6"/>
              </a:solidFill>
            </a:endParaRPr>
          </a:p>
        </p:txBody>
      </p:sp>
      <p:sp>
        <p:nvSpPr>
          <p:cNvPr id="5" name="Footer Placeholder 4"/>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20749327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2"/>
            <a:ext cx="9144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8" y="2677645"/>
            <a:ext cx="3263267" cy="2283824"/>
          </a:xfrm>
        </p:spPr>
        <p:txBody>
          <a:bodyPr anchor="ctr"/>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71669" y="2677645"/>
            <a:ext cx="2816534" cy="2283823"/>
          </a:xfrm>
        </p:spPr>
        <p:txBody>
          <a:bodyPr anchor="ctr"/>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solidFill>
                  <a:srgbClr val="0F6FC6"/>
                </a:solidFill>
              </a:rPr>
              <a:pPr/>
              <a:t>1/24/2017</a:t>
            </a:fld>
            <a:endParaRPr lang="en-US" dirty="0">
              <a:solidFill>
                <a:srgbClr val="0F6FC6"/>
              </a:solidFill>
            </a:endParaRPr>
          </a:p>
        </p:txBody>
      </p:sp>
      <p:sp>
        <p:nvSpPr>
          <p:cNvPr id="5" name="Footer Placeholder 4"/>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4753715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solidFill>
                  <a:srgbClr val="0F6FC6"/>
                </a:solidFill>
              </a:rPr>
              <a:pPr/>
              <a:t>1/24/2017</a:t>
            </a:fld>
            <a:endParaRPr lang="en-US" dirty="0">
              <a:solidFill>
                <a:srgbClr val="0F6FC6"/>
              </a:solidFill>
            </a:endParaRPr>
          </a:p>
        </p:txBody>
      </p:sp>
      <p:sp>
        <p:nvSpPr>
          <p:cNvPr id="6" name="Footer Placeholder 5"/>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21928431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361886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66215" y="3179763"/>
            <a:ext cx="361886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6535" y="2603500"/>
            <a:ext cx="361886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56533" y="3179763"/>
            <a:ext cx="361886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solidFill>
                  <a:srgbClr val="0F6FC6"/>
                </a:solidFill>
              </a:rPr>
              <a:pPr/>
              <a:t>1/24/2017</a:t>
            </a:fld>
            <a:endParaRPr lang="en-US" dirty="0">
              <a:solidFill>
                <a:srgbClr val="0F6FC6"/>
              </a:solidFill>
            </a:endParaRPr>
          </a:p>
        </p:txBody>
      </p:sp>
      <p:sp>
        <p:nvSpPr>
          <p:cNvPr id="8" name="Footer Placeholder 7"/>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26962641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solidFill>
                  <a:srgbClr val="0F6FC6"/>
                </a:solidFill>
              </a:rPr>
              <a:pPr/>
              <a:t>1/24/2017</a:t>
            </a:fld>
            <a:endParaRPr lang="en-US" dirty="0">
              <a:solidFill>
                <a:srgbClr val="0F6FC6"/>
              </a:solidFill>
            </a:endParaRPr>
          </a:p>
        </p:txBody>
      </p:sp>
      <p:sp>
        <p:nvSpPr>
          <p:cNvPr id="4" name="Footer Placeholder 3"/>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34033785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solidFill>
                  <a:srgbClr val="0F6FC6"/>
                </a:solidFill>
              </a:rPr>
              <a:pPr/>
              <a:t>1/24/2017</a:t>
            </a:fld>
            <a:endParaRPr lang="en-US" dirty="0">
              <a:solidFill>
                <a:srgbClr val="0F6FC6"/>
              </a:solidFill>
            </a:endParaRPr>
          </a:p>
        </p:txBody>
      </p:sp>
      <p:sp>
        <p:nvSpPr>
          <p:cNvPr id="3" name="Footer Placeholder 2"/>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12129232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2"/>
            <a:ext cx="9144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95400"/>
            <a:ext cx="2094869" cy="160020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335860" y="1447800"/>
            <a:ext cx="3892549"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216" y="2895601"/>
            <a:ext cx="2094869" cy="3129279"/>
          </a:xfrm>
        </p:spPr>
        <p:txBody>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solidFill>
                  <a:srgbClr val="0F6FC6"/>
                </a:solidFill>
              </a:rPr>
              <a:pPr/>
              <a:t>1/24/2017</a:t>
            </a:fld>
            <a:endParaRPr lang="en-US" dirty="0">
              <a:solidFill>
                <a:srgbClr val="0F6FC6"/>
              </a:solidFill>
            </a:endParaRPr>
          </a:p>
        </p:txBody>
      </p:sp>
      <p:sp>
        <p:nvSpPr>
          <p:cNvPr id="6" name="Footer Placeholder 5"/>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23924460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2"/>
            <a:ext cx="9144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5430" y="1693332"/>
            <a:ext cx="2895195" cy="1735668"/>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solidFill>
                  <a:srgbClr val="0F6FC6"/>
                </a:solidFill>
              </a:rPr>
              <a:pPr/>
              <a:t>1/24/2017</a:t>
            </a:fld>
            <a:endParaRPr lang="en-US" dirty="0">
              <a:solidFill>
                <a:srgbClr val="0F6FC6"/>
              </a:solidFill>
            </a:endParaRPr>
          </a:p>
        </p:txBody>
      </p:sp>
      <p:sp>
        <p:nvSpPr>
          <p:cNvPr id="6" name="Footer Placeholder 5"/>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16762721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2"/>
            <a:ext cx="9144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7" y="4966674"/>
            <a:ext cx="6619243"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217" y="5536665"/>
            <a:ext cx="6619242" cy="493712"/>
          </a:xfrm>
        </p:spPr>
        <p:txBody>
          <a:bodyPr>
            <a:normAutofit/>
          </a:bodyPr>
          <a:lstStyle>
            <a:lvl1pPr marL="0" indent="0">
              <a:buNone/>
              <a:defRPr sz="90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solidFill>
                  <a:srgbClr val="0F6FC6"/>
                </a:solidFill>
              </a:rPr>
              <a:pPr/>
              <a:t>1/24/2017</a:t>
            </a:fld>
            <a:endParaRPr lang="en-US" dirty="0">
              <a:solidFill>
                <a:srgbClr val="0F6FC6"/>
              </a:solidFill>
            </a:endParaRPr>
          </a:p>
        </p:txBody>
      </p:sp>
      <p:sp>
        <p:nvSpPr>
          <p:cNvPr id="6" name="Footer Placeholder 5"/>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34838888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2"/>
            <a:ext cx="9144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063416"/>
            <a:ext cx="6619244" cy="1379755"/>
          </a:xfrm>
        </p:spPr>
        <p:txBody>
          <a:bodyPr/>
          <a:lstStyle>
            <a:lvl1pPr>
              <a:defRPr sz="30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solidFill>
                  <a:srgbClr val="0F6FC6"/>
                </a:solidFill>
              </a:rPr>
              <a:pPr/>
              <a:t>1/24/2017</a:t>
            </a:fld>
            <a:endParaRPr lang="en-US" dirty="0">
              <a:solidFill>
                <a:srgbClr val="0F6FC6"/>
              </a:solidFill>
            </a:endParaRPr>
          </a:p>
        </p:txBody>
      </p:sp>
      <p:sp>
        <p:nvSpPr>
          <p:cNvPr id="5" name="Footer Placeholder 4"/>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16228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2"/>
            <a:ext cx="9144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95400"/>
            <a:ext cx="2094869" cy="160020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335860" y="1447800"/>
            <a:ext cx="3892549"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216" y="2895601"/>
            <a:ext cx="2094869" cy="3129279"/>
          </a:xfrm>
        </p:spPr>
        <p:txBody>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5161B2-347D-4DF8-883C-2E7FCE802A5A}"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631127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2"/>
            <a:ext cx="9144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7289579" y="2631816"/>
            <a:ext cx="601434" cy="120032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defTabSz="342900"/>
            <a:r>
              <a:rPr lang="en-US" sz="7200" dirty="0">
                <a:solidFill>
                  <a:srgbClr val="0F6FC6"/>
                </a:solidFill>
              </a:rPr>
              <a:t>”</a:t>
            </a:r>
          </a:p>
        </p:txBody>
      </p:sp>
      <p:sp>
        <p:nvSpPr>
          <p:cNvPr id="9" name="TextBox 8"/>
          <p:cNvSpPr txBox="1"/>
          <p:nvPr/>
        </p:nvSpPr>
        <p:spPr>
          <a:xfrm>
            <a:off x="673721" y="591094"/>
            <a:ext cx="601434" cy="120032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defTabSz="342900"/>
            <a:r>
              <a:rPr lang="en-US" sz="7200" dirty="0">
                <a:solidFill>
                  <a:srgbClr val="0F6FC6"/>
                </a:solidFill>
              </a:rPr>
              <a:t>“</a:t>
            </a:r>
          </a:p>
        </p:txBody>
      </p:sp>
      <p:sp>
        <p:nvSpPr>
          <p:cNvPr id="2" name="Title 1"/>
          <p:cNvSpPr>
            <a:spLocks noGrp="1"/>
          </p:cNvSpPr>
          <p:nvPr>
            <p:ph type="title"/>
          </p:nvPr>
        </p:nvSpPr>
        <p:spPr>
          <a:xfrm>
            <a:off x="1186408" y="980518"/>
            <a:ext cx="6340430" cy="2698249"/>
          </a:xfrm>
        </p:spPr>
        <p:txBody>
          <a:bodyPr/>
          <a:lstStyle>
            <a:lvl1pPr>
              <a:defRPr sz="3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459459" y="3678766"/>
            <a:ext cx="5794329" cy="342174"/>
          </a:xfrm>
        </p:spPr>
        <p:txBody>
          <a:bodyPr anchor="t">
            <a:normAutofit/>
          </a:bodyPr>
          <a:lstStyle>
            <a:lvl1pPr marL="0" indent="0">
              <a:buNone/>
              <a:defRPr lang="en-US" sz="1050" b="0" i="0" kern="1200" cap="small" dirty="0">
                <a:solidFill>
                  <a:schemeClr val="accent1"/>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solidFill>
                  <a:srgbClr val="0F6FC6"/>
                </a:solidFill>
              </a:rPr>
              <a:pPr/>
              <a:t>1/24/2017</a:t>
            </a:fld>
            <a:endParaRPr lang="en-US" dirty="0">
              <a:solidFill>
                <a:srgbClr val="0F6FC6"/>
              </a:solidFill>
            </a:endParaRPr>
          </a:p>
        </p:txBody>
      </p:sp>
      <p:sp>
        <p:nvSpPr>
          <p:cNvPr id="5" name="Footer Placeholder 4"/>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32487062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2"/>
            <a:ext cx="9144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370667"/>
            <a:ext cx="6619245" cy="1822514"/>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5033068"/>
            <a:ext cx="6619244" cy="8604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solidFill>
                  <a:srgbClr val="0F6FC6"/>
                </a:solidFill>
              </a:rPr>
              <a:pPr/>
              <a:t>1/24/2017</a:t>
            </a:fld>
            <a:endParaRPr lang="en-US" dirty="0">
              <a:solidFill>
                <a:srgbClr val="0F6FC6"/>
              </a:solidFill>
            </a:endParaRPr>
          </a:p>
        </p:txBody>
      </p:sp>
      <p:sp>
        <p:nvSpPr>
          <p:cNvPr id="5" name="Footer Placeholder 4"/>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2469158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6" y="2617299"/>
            <a:ext cx="2346876"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Text Placeholder 3"/>
          <p:cNvSpPr>
            <a:spLocks noGrp="1"/>
          </p:cNvSpPr>
          <p:nvPr>
            <p:ph type="body" sz="half" idx="15"/>
          </p:nvPr>
        </p:nvSpPr>
        <p:spPr>
          <a:xfrm>
            <a:off x="866216" y="3193561"/>
            <a:ext cx="2346876" cy="283349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384541" y="2603502"/>
            <a:ext cx="2359035"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Text Placeholder 3"/>
          <p:cNvSpPr>
            <a:spLocks noGrp="1"/>
          </p:cNvSpPr>
          <p:nvPr>
            <p:ph type="body" sz="half" idx="16"/>
          </p:nvPr>
        </p:nvSpPr>
        <p:spPr>
          <a:xfrm>
            <a:off x="3384541" y="3193562"/>
            <a:ext cx="2359035" cy="283349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15025" y="2617300"/>
            <a:ext cx="2370772" cy="576261"/>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7"/>
          </p:nvPr>
        </p:nvSpPr>
        <p:spPr>
          <a:xfrm>
            <a:off x="5915026" y="3193562"/>
            <a:ext cx="2373539" cy="28334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22" name="Straight Connector 21"/>
          <p:cNvCxnSpPr/>
          <p:nvPr/>
        </p:nvCxnSpPr>
        <p:spPr>
          <a:xfrm>
            <a:off x="3302978" y="2569634"/>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829301" y="2569634"/>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solidFill>
                  <a:srgbClr val="0F6FC6"/>
                </a:solidFill>
              </a:rPr>
              <a:pPr/>
              <a:t>1/24/2017</a:t>
            </a:fld>
            <a:endParaRPr lang="en-US" dirty="0">
              <a:solidFill>
                <a:srgbClr val="0F6FC6"/>
              </a:solidFill>
            </a:endParaRPr>
          </a:p>
        </p:txBody>
      </p:sp>
      <p:sp>
        <p:nvSpPr>
          <p:cNvPr id="8" name="Footer Placeholder 7"/>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13953818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4532845"/>
            <a:ext cx="228782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9" name="Picture Placeholder 2"/>
          <p:cNvSpPr>
            <a:spLocks noGrp="1" noChangeAspect="1"/>
          </p:cNvSpPr>
          <p:nvPr>
            <p:ph type="pic" idx="15"/>
          </p:nvPr>
        </p:nvSpPr>
        <p:spPr>
          <a:xfrm>
            <a:off x="1000914"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866215" y="5109108"/>
            <a:ext cx="2287828" cy="91794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429403" y="4532846"/>
            <a:ext cx="2285075" cy="651156"/>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0" name="Picture Placeholder 2"/>
          <p:cNvSpPr>
            <a:spLocks noGrp="1" noChangeAspect="1"/>
          </p:cNvSpPr>
          <p:nvPr>
            <p:ph type="pic" idx="21"/>
          </p:nvPr>
        </p:nvSpPr>
        <p:spPr>
          <a:xfrm>
            <a:off x="3561348" y="2603500"/>
            <a:ext cx="201843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3426649" y="5184002"/>
            <a:ext cx="2287829" cy="84305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87575" y="4532847"/>
            <a:ext cx="2287829" cy="651154"/>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1"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987576" y="5184001"/>
            <a:ext cx="2287828" cy="84305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3291115"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51429"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solidFill>
                  <a:srgbClr val="0F6FC6"/>
                </a:solidFill>
              </a:rPr>
              <a:pPr/>
              <a:t>1/24/2017</a:t>
            </a:fld>
            <a:endParaRPr lang="en-US" dirty="0">
              <a:solidFill>
                <a:srgbClr val="0F6FC6"/>
              </a:solidFill>
            </a:endParaRPr>
          </a:p>
        </p:txBody>
      </p:sp>
      <p:sp>
        <p:nvSpPr>
          <p:cNvPr id="8" name="Footer Placeholder 7"/>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14308305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619245"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solidFill>
                  <a:srgbClr val="0F6FC6"/>
                </a:solidFill>
              </a:rPr>
              <a:pPr/>
              <a:t>1/24/2017</a:t>
            </a:fld>
            <a:endParaRPr lang="en-US" dirty="0">
              <a:solidFill>
                <a:srgbClr val="0F6FC6"/>
              </a:solidFill>
            </a:endParaRPr>
          </a:p>
        </p:txBody>
      </p:sp>
      <p:sp>
        <p:nvSpPr>
          <p:cNvPr id="5" name="Footer Placeholder 4"/>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42319134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2"/>
            <a:ext cx="9144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2567" y="1278468"/>
            <a:ext cx="1060450"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5" y="1278468"/>
            <a:ext cx="4685660"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solidFill>
                  <a:srgbClr val="0F6FC6"/>
                </a:solidFill>
              </a:rPr>
              <a:pPr/>
              <a:t>1/24/2017</a:t>
            </a:fld>
            <a:endParaRPr lang="en-US" dirty="0">
              <a:solidFill>
                <a:srgbClr val="0F6FC6"/>
              </a:solidFill>
            </a:endParaRPr>
          </a:p>
        </p:txBody>
      </p:sp>
      <p:sp>
        <p:nvSpPr>
          <p:cNvPr id="5" name="Footer Placeholder 4"/>
          <p:cNvSpPr>
            <a:spLocks noGrp="1"/>
          </p:cNvSpPr>
          <p:nvPr>
            <p:ph type="ftr" sz="quarter" idx="11"/>
          </p:nvPr>
        </p:nvSpPr>
        <p:spPr/>
        <p:txBody>
          <a:bodyPr/>
          <a:lstStyle/>
          <a:p>
            <a:r>
              <a:rPr lang="en-US" dirty="0">
                <a:solidFill>
                  <a:srgbClr val="0F6FC6"/>
                </a:solidFill>
              </a:rPr>
              <a:t>
              </a:t>
            </a:r>
          </a:p>
        </p:txBody>
      </p:sp>
    </p:spTree>
    <p:extLst>
      <p:ext uri="{BB962C8B-B14F-4D97-AF65-F5344CB8AC3E}">
        <p14:creationId xmlns:p14="http://schemas.microsoft.com/office/powerpoint/2010/main" val="94258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2"/>
            <a:ext cx="9144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5430" y="1693332"/>
            <a:ext cx="2895195" cy="1735668"/>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5161B2-347D-4DF8-883C-2E7FCE802A5A}"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04922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jpe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1.jpe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5.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image" Target="../media/image1.jpe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2"/>
            <a:ext cx="9144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5" y="973668"/>
            <a:ext cx="6571060"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6571059"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88204" y="6394062"/>
            <a:ext cx="742949" cy="304799"/>
          </a:xfrm>
          <a:prstGeom prst="rect">
            <a:avLst/>
          </a:prstGeom>
        </p:spPr>
        <p:txBody>
          <a:bodyPr vert="horz" lIns="91440" tIns="45720" rIns="91440" bIns="45720" rtlCol="0" anchor="t"/>
          <a:lstStyle>
            <a:lvl1pPr algn="r">
              <a:defRPr sz="750" b="1" i="0">
                <a:solidFill>
                  <a:schemeClr val="accent1"/>
                </a:solidFill>
              </a:defRPr>
            </a:lvl1pPr>
          </a:lstStyle>
          <a:p>
            <a:fld id="{ED5161B2-347D-4DF8-883C-2E7FCE802A5A}" type="datetimeFigureOut">
              <a:rPr lang="en-US" smtClean="0"/>
              <a:pPr/>
              <a:t>1/24/2017</a:t>
            </a:fld>
            <a:endParaRPr lang="en-US"/>
          </a:p>
        </p:txBody>
      </p:sp>
      <p:sp>
        <p:nvSpPr>
          <p:cNvPr id="5" name="Footer Placeholder 4"/>
          <p:cNvSpPr>
            <a:spLocks noGrp="1"/>
          </p:cNvSpPr>
          <p:nvPr>
            <p:ph type="ftr" sz="quarter" idx="3"/>
          </p:nvPr>
        </p:nvSpPr>
        <p:spPr>
          <a:xfrm>
            <a:off x="396269" y="6391839"/>
            <a:ext cx="2894846" cy="304801"/>
          </a:xfrm>
          <a:prstGeom prst="rect">
            <a:avLst/>
          </a:prstGeom>
        </p:spPr>
        <p:txBody>
          <a:bodyPr vert="horz" lIns="91440" tIns="45720" rIns="91440" bIns="45720" rtlCol="0" anchor="b"/>
          <a:lstStyle>
            <a:lvl1pPr algn="l">
              <a:defRPr sz="750" b="1" i="0">
                <a:solidFill>
                  <a:schemeClr val="accent1"/>
                </a:solidFill>
                <a:latin typeface="+mn-lt"/>
              </a:defRPr>
            </a:lvl1pPr>
          </a:lstStyle>
          <a:p>
            <a:endParaRPr lang="en-US"/>
          </a:p>
        </p:txBody>
      </p:sp>
    </p:spTree>
    <p:extLst>
      <p:ext uri="{BB962C8B-B14F-4D97-AF65-F5344CB8AC3E}">
        <p14:creationId xmlns:p14="http://schemas.microsoft.com/office/powerpoint/2010/main" val="1784291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2"/>
            <a:ext cx="9144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5" y="973668"/>
            <a:ext cx="6571060"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6571059" cy="34163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988204" y="6394062"/>
            <a:ext cx="742949" cy="304799"/>
          </a:xfrm>
          <a:prstGeom prst="rect">
            <a:avLst/>
          </a:prstGeom>
        </p:spPr>
        <p:txBody>
          <a:bodyPr vert="horz" lIns="91440" tIns="45720" rIns="91440" bIns="45720" rtlCol="0" anchor="t"/>
          <a:lstStyle>
            <a:lvl1pPr algn="r">
              <a:defRPr sz="750" b="1" i="0">
                <a:solidFill>
                  <a:schemeClr val="accent1"/>
                </a:solidFill>
              </a:defRPr>
            </a:lvl1pPr>
          </a:lstStyle>
          <a:p>
            <a:pPr defTabSz="342900"/>
            <a:fld id="{7E0D914D-B099-4142-A885-11F276715148}" type="datetimeFigureOut">
              <a:rPr lang="en-US" smtClean="0">
                <a:solidFill>
                  <a:srgbClr val="0F6FC6"/>
                </a:solidFill>
              </a:rPr>
              <a:pPr defTabSz="342900"/>
              <a:t>1/24/2017</a:t>
            </a:fld>
            <a:endParaRPr lang="en-US" dirty="0">
              <a:solidFill>
                <a:srgbClr val="0F6FC6"/>
              </a:solidFill>
            </a:endParaRPr>
          </a:p>
        </p:txBody>
      </p:sp>
      <p:sp>
        <p:nvSpPr>
          <p:cNvPr id="5" name="Footer Placeholder 4"/>
          <p:cNvSpPr>
            <a:spLocks noGrp="1"/>
          </p:cNvSpPr>
          <p:nvPr>
            <p:ph type="ftr" sz="quarter" idx="3"/>
          </p:nvPr>
        </p:nvSpPr>
        <p:spPr>
          <a:xfrm>
            <a:off x="396269" y="6391839"/>
            <a:ext cx="2894846" cy="304801"/>
          </a:xfrm>
          <a:prstGeom prst="rect">
            <a:avLst/>
          </a:prstGeom>
        </p:spPr>
        <p:txBody>
          <a:bodyPr vert="horz" lIns="91440" tIns="45720" rIns="91440" bIns="45720" rtlCol="0" anchor="b"/>
          <a:lstStyle>
            <a:lvl1pPr algn="l">
              <a:defRPr sz="750" b="1" i="0">
                <a:solidFill>
                  <a:schemeClr val="accent1"/>
                </a:solidFill>
                <a:latin typeface="+mn-lt"/>
              </a:defRPr>
            </a:lvl1pPr>
          </a:lstStyle>
          <a:p>
            <a:pPr defTabSz="342900"/>
            <a:r>
              <a:rPr lang="en-US" smtClean="0">
                <a:solidFill>
                  <a:srgbClr val="0F6FC6"/>
                </a:solidFill>
              </a:rPr>
              <a:t>
              </a:t>
            </a:r>
            <a:endParaRPr lang="en-US" dirty="0">
              <a:solidFill>
                <a:srgbClr val="0F6FC6"/>
              </a:solidFill>
            </a:endParaRPr>
          </a:p>
        </p:txBody>
      </p:sp>
    </p:spTree>
    <p:extLst>
      <p:ext uri="{BB962C8B-B14F-4D97-AF65-F5344CB8AC3E}">
        <p14:creationId xmlns:p14="http://schemas.microsoft.com/office/powerpoint/2010/main" val="119788005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2"/>
            <a:ext cx="9144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5" y="973668"/>
            <a:ext cx="6571060"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6571059" cy="34163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988204" y="6394062"/>
            <a:ext cx="742949" cy="304799"/>
          </a:xfrm>
          <a:prstGeom prst="rect">
            <a:avLst/>
          </a:prstGeom>
        </p:spPr>
        <p:txBody>
          <a:bodyPr vert="horz" lIns="91440" tIns="45720" rIns="91440" bIns="45720" rtlCol="0" anchor="t"/>
          <a:lstStyle>
            <a:lvl1pPr algn="r">
              <a:defRPr sz="750" b="1" i="0">
                <a:solidFill>
                  <a:schemeClr val="accent1"/>
                </a:solidFill>
              </a:defRPr>
            </a:lvl1pPr>
          </a:lstStyle>
          <a:p>
            <a:pPr defTabSz="342900"/>
            <a:fld id="{7E0D914D-B099-4142-A885-11F276715148}" type="datetimeFigureOut">
              <a:rPr lang="en-US" smtClean="0">
                <a:solidFill>
                  <a:srgbClr val="0F6FC6"/>
                </a:solidFill>
              </a:rPr>
              <a:pPr defTabSz="342900"/>
              <a:t>1/24/2017</a:t>
            </a:fld>
            <a:endParaRPr lang="en-US" dirty="0">
              <a:solidFill>
                <a:srgbClr val="0F6FC6"/>
              </a:solidFill>
            </a:endParaRPr>
          </a:p>
        </p:txBody>
      </p:sp>
      <p:sp>
        <p:nvSpPr>
          <p:cNvPr id="5" name="Footer Placeholder 4"/>
          <p:cNvSpPr>
            <a:spLocks noGrp="1"/>
          </p:cNvSpPr>
          <p:nvPr>
            <p:ph type="ftr" sz="quarter" idx="3"/>
          </p:nvPr>
        </p:nvSpPr>
        <p:spPr>
          <a:xfrm>
            <a:off x="396269" y="6391839"/>
            <a:ext cx="2894846" cy="304801"/>
          </a:xfrm>
          <a:prstGeom prst="rect">
            <a:avLst/>
          </a:prstGeom>
        </p:spPr>
        <p:txBody>
          <a:bodyPr vert="horz" lIns="91440" tIns="45720" rIns="91440" bIns="45720" rtlCol="0" anchor="b"/>
          <a:lstStyle>
            <a:lvl1pPr algn="l">
              <a:defRPr sz="750" b="1" i="0">
                <a:solidFill>
                  <a:schemeClr val="accent1"/>
                </a:solidFill>
                <a:latin typeface="+mn-lt"/>
              </a:defRPr>
            </a:lvl1pPr>
          </a:lstStyle>
          <a:p>
            <a:pPr defTabSz="342900"/>
            <a:r>
              <a:rPr lang="en-US" smtClean="0">
                <a:solidFill>
                  <a:srgbClr val="0F6FC6"/>
                </a:solidFill>
              </a:rPr>
              <a:t>
              </a:t>
            </a:r>
            <a:endParaRPr lang="en-US" dirty="0">
              <a:solidFill>
                <a:srgbClr val="0F6FC6"/>
              </a:solidFill>
            </a:endParaRPr>
          </a:p>
        </p:txBody>
      </p:sp>
    </p:spTree>
    <p:extLst>
      <p:ext uri="{BB962C8B-B14F-4D97-AF65-F5344CB8AC3E}">
        <p14:creationId xmlns:p14="http://schemas.microsoft.com/office/powerpoint/2010/main" val="392344574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2"/>
            <a:ext cx="9144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5" y="973668"/>
            <a:ext cx="6571060"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6571059"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88204" y="6394062"/>
            <a:ext cx="742949" cy="304799"/>
          </a:xfrm>
          <a:prstGeom prst="rect">
            <a:avLst/>
          </a:prstGeom>
        </p:spPr>
        <p:txBody>
          <a:bodyPr vert="horz" lIns="91440" tIns="45720" rIns="91440" bIns="45720" rtlCol="0" anchor="t"/>
          <a:lstStyle>
            <a:lvl1pPr algn="r">
              <a:defRPr sz="750" b="1" i="0">
                <a:solidFill>
                  <a:schemeClr val="accent1"/>
                </a:solidFill>
              </a:defRPr>
            </a:lvl1pPr>
          </a:lstStyle>
          <a:p>
            <a:fld id="{ED5161B2-347D-4DF8-883C-2E7FCE802A5A}" type="datetimeFigureOut">
              <a:rPr lang="en-US" smtClean="0">
                <a:solidFill>
                  <a:srgbClr val="0F6FC6"/>
                </a:solidFill>
              </a:rPr>
              <a:pPr/>
              <a:t>1/24/2017</a:t>
            </a:fld>
            <a:endParaRPr lang="en-US">
              <a:solidFill>
                <a:srgbClr val="0F6FC6"/>
              </a:solidFill>
            </a:endParaRPr>
          </a:p>
        </p:txBody>
      </p:sp>
      <p:sp>
        <p:nvSpPr>
          <p:cNvPr id="5" name="Footer Placeholder 4"/>
          <p:cNvSpPr>
            <a:spLocks noGrp="1"/>
          </p:cNvSpPr>
          <p:nvPr>
            <p:ph type="ftr" sz="quarter" idx="3"/>
          </p:nvPr>
        </p:nvSpPr>
        <p:spPr>
          <a:xfrm>
            <a:off x="396269" y="6391839"/>
            <a:ext cx="2894846" cy="304801"/>
          </a:xfrm>
          <a:prstGeom prst="rect">
            <a:avLst/>
          </a:prstGeom>
        </p:spPr>
        <p:txBody>
          <a:bodyPr vert="horz" lIns="91440" tIns="45720" rIns="91440" bIns="45720" rtlCol="0" anchor="b"/>
          <a:lstStyle>
            <a:lvl1pPr algn="l">
              <a:defRPr sz="750" b="1" i="0">
                <a:solidFill>
                  <a:schemeClr val="accent1"/>
                </a:solidFill>
                <a:latin typeface="+mn-lt"/>
              </a:defRPr>
            </a:lvl1pPr>
          </a:lstStyle>
          <a:p>
            <a:endParaRPr lang="en-US">
              <a:solidFill>
                <a:srgbClr val="0F6FC6"/>
              </a:solidFill>
            </a:endParaRPr>
          </a:p>
        </p:txBody>
      </p:sp>
    </p:spTree>
    <p:extLst>
      <p:ext uri="{BB962C8B-B14F-4D97-AF65-F5344CB8AC3E}">
        <p14:creationId xmlns:p14="http://schemas.microsoft.com/office/powerpoint/2010/main" val="78822022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2"/>
            <a:ext cx="9144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5" y="973668"/>
            <a:ext cx="6571060"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6571059" cy="34163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988204" y="6394062"/>
            <a:ext cx="742949" cy="304799"/>
          </a:xfrm>
          <a:prstGeom prst="rect">
            <a:avLst/>
          </a:prstGeom>
        </p:spPr>
        <p:txBody>
          <a:bodyPr vert="horz" lIns="91440" tIns="45720" rIns="91440" bIns="45720" rtlCol="0" anchor="t"/>
          <a:lstStyle>
            <a:lvl1pPr algn="r">
              <a:defRPr sz="750" b="1" i="0">
                <a:solidFill>
                  <a:schemeClr val="accent1"/>
                </a:solidFill>
              </a:defRPr>
            </a:lvl1pPr>
          </a:lstStyle>
          <a:p>
            <a:pPr defTabSz="342900"/>
            <a:fld id="{7E0D914D-B099-4142-A885-11F276715148}" type="datetimeFigureOut">
              <a:rPr lang="en-US" smtClean="0">
                <a:solidFill>
                  <a:srgbClr val="0F6FC6"/>
                </a:solidFill>
              </a:rPr>
              <a:pPr defTabSz="342900"/>
              <a:t>1/24/2017</a:t>
            </a:fld>
            <a:endParaRPr lang="en-US" dirty="0">
              <a:solidFill>
                <a:srgbClr val="0F6FC6"/>
              </a:solidFill>
            </a:endParaRPr>
          </a:p>
        </p:txBody>
      </p:sp>
      <p:sp>
        <p:nvSpPr>
          <p:cNvPr id="5" name="Footer Placeholder 4"/>
          <p:cNvSpPr>
            <a:spLocks noGrp="1"/>
          </p:cNvSpPr>
          <p:nvPr>
            <p:ph type="ftr" sz="quarter" idx="3"/>
          </p:nvPr>
        </p:nvSpPr>
        <p:spPr>
          <a:xfrm>
            <a:off x="396269" y="6391839"/>
            <a:ext cx="2894846" cy="304801"/>
          </a:xfrm>
          <a:prstGeom prst="rect">
            <a:avLst/>
          </a:prstGeom>
        </p:spPr>
        <p:txBody>
          <a:bodyPr vert="horz" lIns="91440" tIns="45720" rIns="91440" bIns="45720" rtlCol="0" anchor="b"/>
          <a:lstStyle>
            <a:lvl1pPr algn="l">
              <a:defRPr sz="750" b="1" i="0">
                <a:solidFill>
                  <a:schemeClr val="accent1"/>
                </a:solidFill>
                <a:latin typeface="+mn-lt"/>
              </a:defRPr>
            </a:lvl1pPr>
          </a:lstStyle>
          <a:p>
            <a:pPr defTabSz="342900"/>
            <a:r>
              <a:rPr lang="en-US" smtClean="0">
                <a:solidFill>
                  <a:srgbClr val="0F6FC6"/>
                </a:solidFill>
              </a:rPr>
              <a:t>
              </a:t>
            </a:r>
            <a:endParaRPr lang="en-US" dirty="0">
              <a:solidFill>
                <a:srgbClr val="0F6FC6"/>
              </a:solidFill>
            </a:endParaRPr>
          </a:p>
        </p:txBody>
      </p:sp>
    </p:spTree>
    <p:extLst>
      <p:ext uri="{BB962C8B-B14F-4D97-AF65-F5344CB8AC3E}">
        <p14:creationId xmlns:p14="http://schemas.microsoft.com/office/powerpoint/2010/main" val="28972659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35811" y="1676400"/>
            <a:ext cx="6849874" cy="1195981"/>
          </a:xfrm>
        </p:spPr>
        <p:txBody>
          <a:bodyPr>
            <a:normAutofit/>
          </a:bodyPr>
          <a:lstStyle/>
          <a:p>
            <a:pPr algn="ctr"/>
            <a:r>
              <a:rPr lang="en-US" dirty="0" smtClean="0"/>
              <a:t>New Faculty Orientation</a:t>
            </a:r>
            <a:endParaRPr lang="en-US" dirty="0"/>
          </a:p>
        </p:txBody>
      </p:sp>
      <p:sp>
        <p:nvSpPr>
          <p:cNvPr id="2" name="TextBox 1"/>
          <p:cNvSpPr txBox="1"/>
          <p:nvPr/>
        </p:nvSpPr>
        <p:spPr>
          <a:xfrm>
            <a:off x="879348" y="4191000"/>
            <a:ext cx="7162800" cy="1200329"/>
          </a:xfrm>
          <a:prstGeom prst="rect">
            <a:avLst/>
          </a:prstGeom>
          <a:noFill/>
        </p:spPr>
        <p:txBody>
          <a:bodyPr wrap="square" rtlCol="0">
            <a:spAutoFit/>
          </a:bodyPr>
          <a:lstStyle/>
          <a:p>
            <a:pPr algn="ctr"/>
            <a:endParaRPr lang="en-US" dirty="0">
              <a:solidFill>
                <a:schemeClr val="bg1"/>
              </a:solidFill>
            </a:endParaRPr>
          </a:p>
          <a:p>
            <a:pPr algn="ctr"/>
            <a:r>
              <a:rPr lang="en-US" dirty="0" smtClean="0">
                <a:solidFill>
                  <a:schemeClr val="bg1"/>
                </a:solidFill>
              </a:rPr>
              <a:t>Elizabeth Cooley</a:t>
            </a:r>
          </a:p>
          <a:p>
            <a:pPr algn="ctr"/>
            <a:r>
              <a:rPr lang="en-US" dirty="0">
                <a:solidFill>
                  <a:schemeClr val="bg1"/>
                </a:solidFill>
              </a:rPr>
              <a:t>Director of University Compliance</a:t>
            </a:r>
            <a:endParaRPr lang="en-US" dirty="0" smtClean="0">
              <a:solidFill>
                <a:schemeClr val="bg1"/>
              </a:solidFill>
            </a:endParaRPr>
          </a:p>
          <a:p>
            <a:pPr algn="ctr"/>
            <a:endParaRPr lang="en-US" dirty="0" smtClean="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4953000"/>
            <a:ext cx="1179402" cy="137931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Compliance Training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5607353"/>
            <a:ext cx="950802" cy="1111970"/>
          </a:xfrm>
          <a:prstGeom prst="rect">
            <a:avLst/>
          </a:prstGeom>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362200"/>
            <a:ext cx="5067300" cy="2566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786448"/>
            <a:ext cx="4991100" cy="1687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49086" y="5029200"/>
            <a:ext cx="4191000" cy="523220"/>
          </a:xfrm>
          <a:prstGeom prst="rect">
            <a:avLst/>
          </a:prstGeom>
          <a:solidFill>
            <a:schemeClr val="bg1"/>
          </a:solidFill>
          <a:ln>
            <a:solidFill>
              <a:srgbClr val="FF0000"/>
            </a:solidFill>
          </a:ln>
        </p:spPr>
        <p:txBody>
          <a:bodyPr wrap="square" rtlCol="0">
            <a:spAutoFit/>
          </a:bodyPr>
          <a:lstStyle/>
          <a:p>
            <a:r>
              <a:rPr lang="en-US" sz="700" dirty="0" smtClean="0">
                <a:latin typeface="Arial" panose="020B0604020202020204" pitchFamily="34" charset="0"/>
                <a:cs typeface="Arial" panose="020B0604020202020204" pitchFamily="34" charset="0"/>
              </a:rPr>
              <a:t>Your action is require on the following important agreements or trainings at Saint Louis University. Please complete these requirements by the below date.</a:t>
            </a:r>
          </a:p>
          <a:p>
            <a:endParaRPr lang="en-US" sz="700" dirty="0">
              <a:solidFill>
                <a:schemeClr val="tx2"/>
              </a:solidFill>
              <a:latin typeface="Arial" panose="020B0604020202020204" pitchFamily="34" charset="0"/>
              <a:cs typeface="Arial" panose="020B0604020202020204" pitchFamily="34" charset="0"/>
            </a:endParaRPr>
          </a:p>
          <a:p>
            <a:r>
              <a:rPr lang="en-US" sz="700" u="sng" dirty="0" smtClean="0">
                <a:solidFill>
                  <a:schemeClr val="tx2"/>
                </a:solidFill>
                <a:latin typeface="Arial" panose="020B0604020202020204" pitchFamily="34" charset="0"/>
                <a:cs typeface="Arial" panose="020B0604020202020204" pitchFamily="34" charset="0"/>
              </a:rPr>
              <a:t>New Employee Compliance Training 2015-2016</a:t>
            </a:r>
            <a:r>
              <a:rPr lang="en-US" sz="700" dirty="0" smtClean="0">
                <a:solidFill>
                  <a:schemeClr val="tx2"/>
                </a:solidFill>
                <a:latin typeface="Arial" panose="020B0604020202020204" pitchFamily="34" charset="0"/>
                <a:cs typeface="Arial" panose="020B0604020202020204" pitchFamily="34" charset="0"/>
              </a:rPr>
              <a:t>                                           (Date)               </a:t>
            </a:r>
            <a:endParaRPr lang="en-US" sz="700" dirty="0">
              <a:solidFill>
                <a:schemeClr val="tx2"/>
              </a:solidFill>
              <a:latin typeface="Arial" panose="020B0604020202020204" pitchFamily="34" charset="0"/>
              <a:cs typeface="Arial" panose="020B0604020202020204" pitchFamily="34" charset="0"/>
            </a:endParaRPr>
          </a:p>
        </p:txBody>
      </p:sp>
      <p:sp>
        <p:nvSpPr>
          <p:cNvPr id="8" name="Right Arrow 7"/>
          <p:cNvSpPr/>
          <p:nvPr/>
        </p:nvSpPr>
        <p:spPr>
          <a:xfrm rot="20278854">
            <a:off x="5164238" y="4892461"/>
            <a:ext cx="571500" cy="267971"/>
          </a:xfrm>
          <a:prstGeom prst="rightArrow">
            <a:avLst>
              <a:gd name="adj1" fmla="val 50000"/>
              <a:gd name="adj2" fmla="val 464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43358" y="4162254"/>
            <a:ext cx="3009900" cy="1200329"/>
          </a:xfrm>
          <a:prstGeom prst="rect">
            <a:avLst/>
          </a:prstGeom>
          <a:solidFill>
            <a:schemeClr val="bg1"/>
          </a:solidFill>
          <a:ln>
            <a:solidFill>
              <a:srgbClr val="FF0000"/>
            </a:solidFill>
          </a:ln>
        </p:spPr>
        <p:txBody>
          <a:bodyPr wrap="square" rtlCol="0">
            <a:spAutoFit/>
          </a:bodyPr>
          <a:lstStyle/>
          <a:p>
            <a:r>
              <a:rPr lang="en-US" b="1" dirty="0" smtClean="0">
                <a:latin typeface="Arial" panose="020B0604020202020204" pitchFamily="34" charset="0"/>
                <a:cs typeface="Arial" panose="020B0604020202020204" pitchFamily="34" charset="0"/>
              </a:rPr>
              <a:t>All required Compliance Training(s) can be accessed through this portal.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5860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6571060" cy="706964"/>
          </a:xfrm>
        </p:spPr>
        <p:txBody>
          <a:bodyPr/>
          <a:lstStyle/>
          <a:p>
            <a:r>
              <a:rPr lang="en-US" sz="2800" dirty="0" smtClean="0"/>
              <a:t>Reporting</a:t>
            </a:r>
            <a:endParaRPr lang="en-US" sz="2800" dirty="0"/>
          </a:p>
        </p:txBody>
      </p:sp>
      <p:sp>
        <p:nvSpPr>
          <p:cNvPr id="3" name="Text Placeholder 2"/>
          <p:cNvSpPr>
            <a:spLocks noGrp="1"/>
          </p:cNvSpPr>
          <p:nvPr>
            <p:ph idx="1"/>
          </p:nvPr>
        </p:nvSpPr>
        <p:spPr>
          <a:xfrm>
            <a:off x="3200400" y="2971800"/>
            <a:ext cx="5700202" cy="3416300"/>
          </a:xfrm>
        </p:spPr>
        <p:txBody>
          <a:bodyPr/>
          <a:lstStyle/>
          <a:p>
            <a:pPr marL="0" indent="0">
              <a:buNone/>
            </a:pPr>
            <a:r>
              <a:rPr lang="en-US" sz="2000" u="sng" dirty="0"/>
              <a:t>Saint Louis University Compliance Hotline</a:t>
            </a:r>
          </a:p>
          <a:p>
            <a:r>
              <a:rPr lang="en-US" sz="1800" dirty="0" smtClean="0"/>
              <a:t>Available and answered 24/7</a:t>
            </a:r>
          </a:p>
          <a:p>
            <a:endParaRPr lang="en-US" sz="1800" dirty="0" smtClean="0"/>
          </a:p>
          <a:p>
            <a:r>
              <a:rPr lang="en-US" sz="1800" dirty="0" smtClean="0"/>
              <a:t>Caller / reporter may remain anonymous</a:t>
            </a:r>
          </a:p>
          <a:p>
            <a:endParaRPr lang="en-US" sz="1800" dirty="0" smtClean="0"/>
          </a:p>
          <a:p>
            <a:r>
              <a:rPr lang="en-US" sz="1800" dirty="0" smtClean="0"/>
              <a:t>Protection provided</a:t>
            </a: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565400"/>
            <a:ext cx="2209800" cy="325686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5607353"/>
            <a:ext cx="950802" cy="1111970"/>
          </a:xfrm>
          <a:prstGeom prst="rect">
            <a:avLst/>
          </a:prstGeom>
        </p:spPr>
      </p:pic>
    </p:spTree>
    <p:extLst>
      <p:ext uri="{BB962C8B-B14F-4D97-AF65-F5344CB8AC3E}">
        <p14:creationId xmlns:p14="http://schemas.microsoft.com/office/powerpoint/2010/main" val="1748735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024744" cy="543702"/>
          </a:xfrm>
        </p:spPr>
        <p:txBody>
          <a:bodyPr/>
          <a:lstStyle/>
          <a:p>
            <a:r>
              <a:rPr lang="en-US" sz="2800" dirty="0" smtClean="0"/>
              <a:t>Non-Retaliation Policy</a:t>
            </a:r>
            <a:endParaRPr lang="en-US" sz="2800" dirty="0"/>
          </a:p>
        </p:txBody>
      </p:sp>
      <p:sp>
        <p:nvSpPr>
          <p:cNvPr id="5" name="Content Placeholder 3"/>
          <p:cNvSpPr txBox="1">
            <a:spLocks/>
          </p:cNvSpPr>
          <p:nvPr/>
        </p:nvSpPr>
        <p:spPr>
          <a:xfrm>
            <a:off x="609600" y="2798383"/>
            <a:ext cx="7630085" cy="2569733"/>
          </a:xfrm>
          <a:prstGeom prst="rect">
            <a:avLst/>
          </a:prstGeom>
        </p:spPr>
        <p:txBody>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51435" indent="0">
              <a:buNone/>
            </a:pPr>
            <a:r>
              <a:rPr lang="en-US" sz="1800" b="1" u="sng" dirty="0">
                <a:solidFill>
                  <a:schemeClr val="tx1">
                    <a:lumMod val="75000"/>
                    <a:lumOff val="25000"/>
                  </a:schemeClr>
                </a:solidFill>
              </a:rPr>
              <a:t>Protections Afforded Employees of the University</a:t>
            </a:r>
          </a:p>
          <a:p>
            <a:pPr marL="51435" indent="0">
              <a:buNone/>
            </a:pPr>
            <a:r>
              <a:rPr lang="en-US" sz="1800" dirty="0">
                <a:solidFill>
                  <a:schemeClr val="tx1">
                    <a:lumMod val="75000"/>
                    <a:lumOff val="25000"/>
                  </a:schemeClr>
                </a:solidFill>
              </a:rPr>
              <a:t>“The University prohibits retaliation …for making good faith complaints, reports or inquiries under this policy or for participating in a review or investigation under this policy.”</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5607353"/>
            <a:ext cx="950802" cy="1111970"/>
          </a:xfrm>
          <a:prstGeom prst="rect">
            <a:avLst/>
          </a:prstGeom>
        </p:spPr>
      </p:pic>
    </p:spTree>
    <p:extLst>
      <p:ext uri="{BB962C8B-B14F-4D97-AF65-F5344CB8AC3E}">
        <p14:creationId xmlns:p14="http://schemas.microsoft.com/office/powerpoint/2010/main" val="4248946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6571060" cy="706964"/>
          </a:xfrm>
        </p:spPr>
        <p:txBody>
          <a:bodyPr/>
          <a:lstStyle/>
          <a:p>
            <a:r>
              <a:rPr lang="en-US" sz="2800" dirty="0" smtClean="0"/>
              <a:t>Questions?</a:t>
            </a:r>
            <a:endParaRPr lang="en-US" sz="2800" dirty="0"/>
          </a:p>
        </p:txBody>
      </p:sp>
      <p:sp>
        <p:nvSpPr>
          <p:cNvPr id="3" name="Content Placeholder 2"/>
          <p:cNvSpPr>
            <a:spLocks noGrp="1"/>
          </p:cNvSpPr>
          <p:nvPr>
            <p:ph sz="half" idx="1"/>
          </p:nvPr>
        </p:nvSpPr>
        <p:spPr>
          <a:xfrm>
            <a:off x="609600" y="5867400"/>
            <a:ext cx="45719" cy="152402"/>
          </a:xfrm>
        </p:spPr>
        <p:txBody>
          <a:bodyPr>
            <a:normAutofit fontScale="25000" lnSpcReduction="20000"/>
          </a:bodyPr>
          <a:lstStyle/>
          <a:p>
            <a:pPr marL="0" indent="0" algn="ctr">
              <a:buNone/>
            </a:pPr>
            <a:endParaRPr lang="en-US" sz="2400" dirty="0"/>
          </a:p>
        </p:txBody>
      </p:sp>
      <p:sp>
        <p:nvSpPr>
          <p:cNvPr id="4" name="Content Placeholder 3"/>
          <p:cNvSpPr>
            <a:spLocks noGrp="1"/>
          </p:cNvSpPr>
          <p:nvPr>
            <p:ph sz="half" idx="2"/>
          </p:nvPr>
        </p:nvSpPr>
        <p:spPr>
          <a:xfrm>
            <a:off x="5181600" y="2603501"/>
            <a:ext cx="3039665" cy="3416300"/>
          </a:xfrm>
        </p:spPr>
        <p:txBody>
          <a:bodyPr>
            <a:normAutofit fontScale="25000" lnSpcReduction="20000"/>
          </a:bodyPr>
          <a:lstStyle/>
          <a:p>
            <a:pPr marL="0" indent="0" algn="ctr">
              <a:buNone/>
            </a:pPr>
            <a:r>
              <a:rPr lang="en-US" sz="2400" dirty="0" smtClean="0"/>
              <a:t>If you have any compliance questions, please call the Office of University Compliance at </a:t>
            </a:r>
            <a:r>
              <a:rPr lang="en-US" sz="2400" b="1" dirty="0" smtClean="0">
                <a:solidFill>
                  <a:schemeClr val="tx2">
                    <a:lumMod val="60000"/>
                    <a:lumOff val="40000"/>
                  </a:schemeClr>
                </a:solidFill>
              </a:rPr>
              <a:t>977-5545</a:t>
            </a:r>
            <a:r>
              <a:rPr lang="en-US" sz="2400" dirty="0" smtClean="0"/>
              <a:t>.</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5607353"/>
            <a:ext cx="950802" cy="1111970"/>
          </a:xfrm>
          <a:prstGeom prst="rect">
            <a:avLst/>
          </a:prstGeom>
        </p:spPr>
      </p:pic>
    </p:spTree>
    <p:extLst>
      <p:ext uri="{BB962C8B-B14F-4D97-AF65-F5344CB8AC3E}">
        <p14:creationId xmlns:p14="http://schemas.microsoft.com/office/powerpoint/2010/main" val="1189288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Financial Relationships</a:t>
            </a:r>
            <a:endParaRPr lang="en-US" dirty="0"/>
          </a:p>
        </p:txBody>
      </p:sp>
      <p:sp>
        <p:nvSpPr>
          <p:cNvPr id="3" name="Content Placeholder 2"/>
          <p:cNvSpPr>
            <a:spLocks noGrp="1"/>
          </p:cNvSpPr>
          <p:nvPr>
            <p:ph idx="1"/>
          </p:nvPr>
        </p:nvSpPr>
        <p:spPr/>
        <p:txBody>
          <a:bodyPr>
            <a:normAutofit/>
          </a:bodyPr>
          <a:lstStyle/>
          <a:p>
            <a:r>
              <a:rPr lang="en-US" sz="2800" i="1" dirty="0" smtClean="0"/>
              <a:t>I </a:t>
            </a:r>
            <a:r>
              <a:rPr lang="en-US" sz="2800" i="1" dirty="0"/>
              <a:t>have no relevant financial relationships to disclose</a:t>
            </a:r>
            <a:endParaRPr lang="en-US" sz="2800" dirty="0"/>
          </a:p>
        </p:txBody>
      </p:sp>
    </p:spTree>
    <p:extLst>
      <p:ext uri="{BB962C8B-B14F-4D97-AF65-F5344CB8AC3E}">
        <p14:creationId xmlns:p14="http://schemas.microsoft.com/office/powerpoint/2010/main" val="4028235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sz="2800" dirty="0" smtClean="0"/>
              <a:t>New Faculty Orientation</a:t>
            </a:r>
            <a:endParaRPr lang="en-US" sz="2800" dirty="0"/>
          </a:p>
        </p:txBody>
      </p:sp>
      <p:sp>
        <p:nvSpPr>
          <p:cNvPr id="3" name="Content Placeholder 2"/>
          <p:cNvSpPr>
            <a:spLocks noGrp="1"/>
          </p:cNvSpPr>
          <p:nvPr>
            <p:ph idx="1"/>
          </p:nvPr>
        </p:nvSpPr>
        <p:spPr>
          <a:xfrm>
            <a:off x="838200" y="2514600"/>
            <a:ext cx="6571059" cy="4025900"/>
          </a:xfrm>
        </p:spPr>
        <p:txBody>
          <a:bodyPr>
            <a:normAutofit fontScale="62500" lnSpcReduction="20000"/>
          </a:bodyPr>
          <a:lstStyle/>
          <a:p>
            <a:pPr lvl="1"/>
            <a:r>
              <a:rPr lang="en-US" sz="2800" dirty="0" smtClean="0">
                <a:latin typeface="+mj-lt"/>
              </a:rPr>
              <a:t>Compliance Office- M229 </a:t>
            </a:r>
            <a:r>
              <a:rPr lang="en-US" sz="2800" dirty="0" err="1" smtClean="0">
                <a:latin typeface="+mj-lt"/>
              </a:rPr>
              <a:t>Schwitalla</a:t>
            </a:r>
            <a:endParaRPr lang="en-US" sz="2800" dirty="0" smtClean="0">
              <a:latin typeface="+mj-lt"/>
            </a:endParaRPr>
          </a:p>
          <a:p>
            <a:pPr lvl="2"/>
            <a:r>
              <a:rPr lang="en-US" sz="2500" dirty="0" smtClean="0">
                <a:latin typeface="+mj-lt"/>
              </a:rPr>
              <a:t>Physician Billing</a:t>
            </a:r>
          </a:p>
          <a:p>
            <a:pPr lvl="3"/>
            <a:r>
              <a:rPr lang="en-US" sz="2400" dirty="0" smtClean="0">
                <a:latin typeface="+mj-lt"/>
              </a:rPr>
              <a:t>Monthly Newsletter</a:t>
            </a:r>
          </a:p>
          <a:p>
            <a:pPr lvl="3"/>
            <a:r>
              <a:rPr lang="en-US" sz="2400" dirty="0" smtClean="0">
                <a:latin typeface="+mj-lt"/>
              </a:rPr>
              <a:t>Annual Audit and education </a:t>
            </a:r>
          </a:p>
          <a:p>
            <a:pPr lvl="3"/>
            <a:r>
              <a:rPr lang="en-US" sz="2400" dirty="0" smtClean="0">
                <a:latin typeface="+mj-lt"/>
              </a:rPr>
              <a:t>Annual Compliance Training- Banner Self Service</a:t>
            </a:r>
          </a:p>
          <a:p>
            <a:pPr lvl="2"/>
            <a:r>
              <a:rPr lang="en-US" sz="2550" dirty="0" smtClean="0">
                <a:latin typeface="+mj-lt"/>
              </a:rPr>
              <a:t>Privacy</a:t>
            </a:r>
          </a:p>
          <a:p>
            <a:pPr lvl="3"/>
            <a:r>
              <a:rPr lang="en-US" sz="2400" dirty="0" smtClean="0">
                <a:latin typeface="+mj-lt"/>
              </a:rPr>
              <a:t>HIPAA Training</a:t>
            </a:r>
          </a:p>
          <a:p>
            <a:pPr lvl="3"/>
            <a:r>
              <a:rPr lang="en-US" sz="2400" dirty="0" smtClean="0">
                <a:latin typeface="+mj-lt"/>
              </a:rPr>
              <a:t>Release of Information Requests</a:t>
            </a:r>
          </a:p>
          <a:p>
            <a:pPr lvl="3"/>
            <a:r>
              <a:rPr lang="en-US" sz="2400" dirty="0" smtClean="0">
                <a:latin typeface="+mj-lt"/>
              </a:rPr>
              <a:t>Business Associate Agreements</a:t>
            </a:r>
          </a:p>
          <a:p>
            <a:pPr lvl="2"/>
            <a:r>
              <a:rPr lang="en-US" sz="2500" dirty="0" smtClean="0">
                <a:latin typeface="+mj-lt"/>
              </a:rPr>
              <a:t>Research </a:t>
            </a:r>
          </a:p>
          <a:p>
            <a:pPr lvl="3"/>
            <a:r>
              <a:rPr lang="en-US" sz="2400" dirty="0" smtClean="0">
                <a:latin typeface="+mj-lt"/>
              </a:rPr>
              <a:t>Questions of Research Misconduct</a:t>
            </a:r>
          </a:p>
          <a:p>
            <a:pPr lvl="3"/>
            <a:r>
              <a:rPr lang="en-US" sz="2400" dirty="0" smtClean="0">
                <a:latin typeface="+mj-lt"/>
              </a:rPr>
              <a:t>COI in Research</a:t>
            </a:r>
          </a:p>
          <a:p>
            <a:pPr lvl="2"/>
            <a:r>
              <a:rPr lang="en-US" sz="2550" dirty="0" smtClean="0">
                <a:latin typeface="+mj-lt"/>
              </a:rPr>
              <a:t>Export Controls- national security/international travel </a:t>
            </a:r>
          </a:p>
          <a:p>
            <a:pPr lvl="1"/>
            <a:endParaRPr lang="en-US" sz="2800" dirty="0" smtClean="0">
              <a:latin typeface="+mj-lt"/>
            </a:endParaRPr>
          </a:p>
          <a:p>
            <a:pPr lvl="1"/>
            <a:endParaRPr lang="en-US" sz="2800" dirty="0" smtClean="0">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5607353"/>
            <a:ext cx="950802" cy="1111970"/>
          </a:xfrm>
          <a:prstGeom prst="rect">
            <a:avLst/>
          </a:prstGeom>
        </p:spPr>
      </p:pic>
    </p:spTree>
    <p:extLst>
      <p:ext uri="{BB962C8B-B14F-4D97-AF65-F5344CB8AC3E}">
        <p14:creationId xmlns:p14="http://schemas.microsoft.com/office/powerpoint/2010/main" val="928011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46" y="685800"/>
            <a:ext cx="4011216" cy="857250"/>
          </a:xfrm>
        </p:spPr>
        <p:txBody>
          <a:bodyPr/>
          <a:lstStyle/>
          <a:p>
            <a:pPr algn="l"/>
            <a:r>
              <a:rPr lang="en-US" sz="2800" dirty="0" smtClean="0"/>
              <a:t>Responsibility</a:t>
            </a:r>
            <a:endParaRPr lang="en-US" sz="2800" dirty="0"/>
          </a:p>
        </p:txBody>
      </p:sp>
      <p:sp>
        <p:nvSpPr>
          <p:cNvPr id="3" name="Content Placeholder 2"/>
          <p:cNvSpPr>
            <a:spLocks noGrp="1"/>
          </p:cNvSpPr>
          <p:nvPr>
            <p:ph idx="1"/>
          </p:nvPr>
        </p:nvSpPr>
        <p:spPr>
          <a:xfrm>
            <a:off x="409295" y="3725047"/>
            <a:ext cx="8229600" cy="530948"/>
          </a:xfrm>
        </p:spPr>
        <p:txBody>
          <a:bodyPr>
            <a:normAutofit fontScale="92500"/>
          </a:bodyPr>
          <a:lstStyle/>
          <a:p>
            <a:pPr marL="0" indent="0">
              <a:buNone/>
            </a:pPr>
            <a:r>
              <a:rPr lang="en-US" sz="2100" b="1" dirty="0">
                <a:solidFill>
                  <a:schemeClr val="accent1">
                    <a:lumMod val="75000"/>
                  </a:schemeClr>
                </a:solidFill>
              </a:rPr>
              <a:t>Everyone</a:t>
            </a:r>
            <a:r>
              <a:rPr lang="en-US" sz="2100" dirty="0"/>
              <a:t> at the University is responsible for compliance at SLU.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5607353"/>
            <a:ext cx="950802" cy="1111970"/>
          </a:xfrm>
          <a:prstGeom prst="rect">
            <a:avLst/>
          </a:prstGeom>
        </p:spPr>
      </p:pic>
    </p:spTree>
    <p:extLst>
      <p:ext uri="{BB962C8B-B14F-4D97-AF65-F5344CB8AC3E}">
        <p14:creationId xmlns:p14="http://schemas.microsoft.com/office/powerpoint/2010/main" val="3852290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46" y="685800"/>
            <a:ext cx="4011216" cy="857250"/>
          </a:xfrm>
        </p:spPr>
        <p:txBody>
          <a:bodyPr/>
          <a:lstStyle/>
          <a:p>
            <a:pPr algn="l"/>
            <a:r>
              <a:rPr lang="en-US" sz="2800" dirty="0" smtClean="0"/>
              <a:t>Documentation </a:t>
            </a:r>
            <a:endParaRPr lang="en-US" sz="2800" dirty="0"/>
          </a:p>
        </p:txBody>
      </p:sp>
      <p:sp>
        <p:nvSpPr>
          <p:cNvPr id="3" name="Content Placeholder 2"/>
          <p:cNvSpPr>
            <a:spLocks noGrp="1"/>
          </p:cNvSpPr>
          <p:nvPr>
            <p:ph idx="1"/>
          </p:nvPr>
        </p:nvSpPr>
        <p:spPr>
          <a:xfrm>
            <a:off x="409295" y="3725046"/>
            <a:ext cx="8229600" cy="1380353"/>
          </a:xfrm>
        </p:spPr>
        <p:txBody>
          <a:bodyPr>
            <a:normAutofit lnSpcReduction="10000"/>
          </a:bodyPr>
          <a:lstStyle/>
          <a:p>
            <a:r>
              <a:rPr lang="en-US" sz="2100" dirty="0" smtClean="0"/>
              <a:t>Providers are responsible for complete, accurate, and correct documentation. </a:t>
            </a:r>
          </a:p>
          <a:p>
            <a:r>
              <a:rPr lang="en-US" sz="2100" dirty="0" smtClean="0"/>
              <a:t>Copy and pasted documentation is not acceptable to support a billable service. </a:t>
            </a:r>
          </a:p>
          <a:p>
            <a:pPr marL="0" indent="0">
              <a:buNone/>
            </a:pPr>
            <a:endParaRPr lang="en-US" sz="21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5607353"/>
            <a:ext cx="950802" cy="1111970"/>
          </a:xfrm>
          <a:prstGeom prst="rect">
            <a:avLst/>
          </a:prstGeom>
        </p:spPr>
      </p:pic>
    </p:spTree>
    <p:extLst>
      <p:ext uri="{BB962C8B-B14F-4D97-AF65-F5344CB8AC3E}">
        <p14:creationId xmlns:p14="http://schemas.microsoft.com/office/powerpoint/2010/main" val="519455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6571060" cy="706964"/>
          </a:xfrm>
        </p:spPr>
        <p:txBody>
          <a:bodyPr/>
          <a:lstStyle/>
          <a:p>
            <a:r>
              <a:rPr lang="en-US" dirty="0" smtClean="0"/>
              <a:t>Patient Privacy</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5607353"/>
            <a:ext cx="950802" cy="1111970"/>
          </a:xfrm>
          <a:prstGeom prst="rect">
            <a:avLst/>
          </a:prstGeom>
        </p:spPr>
      </p:pic>
      <p:sp>
        <p:nvSpPr>
          <p:cNvPr id="7" name="Title 1"/>
          <p:cNvSpPr txBox="1">
            <a:spLocks/>
          </p:cNvSpPr>
          <p:nvPr/>
        </p:nvSpPr>
        <p:spPr bwMode="gray">
          <a:xfrm>
            <a:off x="804649" y="2276332"/>
            <a:ext cx="3419901" cy="838200"/>
          </a:xfrm>
          <a:prstGeom prst="rect">
            <a:avLst/>
          </a:prstGeom>
        </p:spPr>
        <p:txBody>
          <a:bodyPr vert="horz" lIns="91440" tIns="45720" rIns="91440" bIns="45720" rtlCol="0" anchor="ctr">
            <a:noAutofit/>
          </a:bodyPr>
          <a:lst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Patient Privacy</a:t>
            </a:r>
            <a:endParaRPr lang="en-US" b="1"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2"/>
          <p:cNvSpPr>
            <a:spLocks noGrp="1"/>
          </p:cNvSpPr>
          <p:nvPr>
            <p:ph idx="1"/>
          </p:nvPr>
        </p:nvSpPr>
        <p:spPr>
          <a:xfrm>
            <a:off x="4343400" y="3886200"/>
            <a:ext cx="3980593" cy="914400"/>
          </a:xfrm>
        </p:spPr>
        <p:txBody>
          <a:bodyPr>
            <a:normAutofit/>
          </a:bodyPr>
          <a:lstStyle/>
          <a:p>
            <a:pPr marL="0" indent="0">
              <a:buNone/>
            </a:pPr>
            <a:r>
              <a:rPr lang="en-US" sz="2000" dirty="0" smtClean="0">
                <a:latin typeface="Arial" pitchFamily="34" charset="0"/>
                <a:cs typeface="Arial" pitchFamily="34" charset="0"/>
              </a:rPr>
              <a:t>You are our first line of defense in Patient Privacy</a:t>
            </a:r>
            <a:endParaRPr lang="en-US" sz="2000" dirty="0">
              <a:latin typeface="Arial" pitchFamily="34" charset="0"/>
              <a:cs typeface="Arial" pitchFamily="34" charset="0"/>
            </a:endParaRPr>
          </a:p>
        </p:txBody>
      </p:sp>
      <p:sp>
        <p:nvSpPr>
          <p:cNvPr id="9" name="Content Placeholder 2"/>
          <p:cNvSpPr txBox="1">
            <a:spLocks/>
          </p:cNvSpPr>
          <p:nvPr/>
        </p:nvSpPr>
        <p:spPr>
          <a:xfrm>
            <a:off x="4410501" y="3114532"/>
            <a:ext cx="2859198" cy="433885"/>
          </a:xfrm>
          <a:prstGeom prst="rect">
            <a:avLst/>
          </a:prstGeom>
        </p:spPr>
        <p:txBody>
          <a:bodyPr vert="horz" lIns="91440" tIns="45720" rIns="91440" bIns="45720" rtlCol="0">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a:lstStyle>
          <a:p>
            <a:pPr marL="0" indent="0">
              <a:buFont typeface="Wingdings 3" charset="2"/>
              <a:buNone/>
            </a:pPr>
            <a:r>
              <a:rPr lang="en-US" sz="2400" dirty="0" smtClean="0">
                <a:latin typeface="Arial" pitchFamily="34" charset="0"/>
                <a:cs typeface="Arial" pitchFamily="34" charset="0"/>
              </a:rPr>
              <a:t>It begins with you!</a:t>
            </a:r>
            <a:endParaRPr lang="en-US" sz="2400" dirty="0">
              <a:latin typeface="Arial" pitchFamily="34" charset="0"/>
              <a:cs typeface="Arial" pitchFamily="34" charset="0"/>
            </a:endParaRPr>
          </a:p>
        </p:txBody>
      </p:sp>
      <p:pic>
        <p:nvPicPr>
          <p:cNvPr id="10" name="Picture 9" descr="MPj040159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3167418"/>
            <a:ext cx="2590800" cy="279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980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6571060" cy="706964"/>
          </a:xfrm>
        </p:spPr>
        <p:txBody>
          <a:bodyPr/>
          <a:lstStyle/>
          <a:p>
            <a:r>
              <a:rPr lang="en-US" sz="2800" dirty="0" smtClean="0"/>
              <a:t>Annual Compliance Update Topics</a:t>
            </a:r>
            <a:endParaRPr lang="en-US" sz="2800" dirty="0"/>
          </a:p>
        </p:txBody>
      </p:sp>
      <p:sp>
        <p:nvSpPr>
          <p:cNvPr id="3" name="Content Placeholder 2"/>
          <p:cNvSpPr>
            <a:spLocks noGrp="1"/>
          </p:cNvSpPr>
          <p:nvPr>
            <p:ph idx="1"/>
          </p:nvPr>
        </p:nvSpPr>
        <p:spPr>
          <a:xfrm>
            <a:off x="866217" y="2640330"/>
            <a:ext cx="3330880" cy="3099816"/>
          </a:xfrm>
        </p:spPr>
        <p:txBody>
          <a:bodyPr>
            <a:normAutofit fontScale="77500" lnSpcReduction="20000"/>
          </a:bodyPr>
          <a:lstStyle/>
          <a:p>
            <a:r>
              <a:rPr lang="en-US" sz="1800" dirty="0"/>
              <a:t>Information Security</a:t>
            </a:r>
          </a:p>
          <a:p>
            <a:endParaRPr lang="en-US" sz="1800" dirty="0"/>
          </a:p>
          <a:p>
            <a:r>
              <a:rPr lang="en-US" sz="1800" dirty="0"/>
              <a:t>HIPAA</a:t>
            </a:r>
          </a:p>
          <a:p>
            <a:endParaRPr lang="en-US" sz="1800" dirty="0"/>
          </a:p>
          <a:p>
            <a:r>
              <a:rPr lang="en-US" sz="1800" dirty="0"/>
              <a:t>Fraud, Waste and Abuse</a:t>
            </a:r>
          </a:p>
          <a:p>
            <a:endParaRPr lang="en-US" sz="1800" dirty="0"/>
          </a:p>
          <a:p>
            <a:r>
              <a:rPr lang="en-US" sz="1800" dirty="0"/>
              <a:t>The </a:t>
            </a:r>
            <a:r>
              <a:rPr lang="en-US" sz="1800" dirty="0" smtClean="0"/>
              <a:t>2016 OIG </a:t>
            </a:r>
            <a:r>
              <a:rPr lang="en-US" sz="1800" dirty="0"/>
              <a:t>Work Plan</a:t>
            </a:r>
          </a:p>
          <a:p>
            <a:endParaRPr lang="en-US" sz="1800" dirty="0"/>
          </a:p>
          <a:p>
            <a:r>
              <a:rPr lang="en-US" sz="1800" dirty="0"/>
              <a:t>FY15 Major Audit Issues</a:t>
            </a:r>
          </a:p>
          <a:p>
            <a:endParaRPr lang="en-US" sz="1800" dirty="0"/>
          </a:p>
          <a:p>
            <a:r>
              <a:rPr lang="en-US" sz="1800" dirty="0"/>
              <a:t>ICD-10</a:t>
            </a:r>
          </a:p>
          <a:p>
            <a:endParaRPr lang="en-US" sz="1800" dirty="0"/>
          </a:p>
          <a:p>
            <a:pPr marL="0" indent="0">
              <a:buNone/>
            </a:pPr>
            <a:endParaRPr lang="en-US" sz="1800" dirty="0"/>
          </a:p>
          <a:p>
            <a:endParaRPr lang="en-US" sz="1800" dirty="0"/>
          </a:p>
          <a:p>
            <a:endParaRPr lang="en-US" dirty="0"/>
          </a:p>
        </p:txBody>
      </p:sp>
      <p:sp>
        <p:nvSpPr>
          <p:cNvPr id="4" name="TextBox 3"/>
          <p:cNvSpPr txBox="1"/>
          <p:nvPr/>
        </p:nvSpPr>
        <p:spPr>
          <a:xfrm>
            <a:off x="4485132" y="2554659"/>
            <a:ext cx="3675888" cy="3554819"/>
          </a:xfrm>
          <a:prstGeom prst="rect">
            <a:avLst/>
          </a:prstGeom>
          <a:noFill/>
        </p:spPr>
        <p:txBody>
          <a:bodyPr wrap="square" rtlCol="0">
            <a:spAutoFit/>
          </a:bodyPr>
          <a:lstStyle/>
          <a:p>
            <a:pPr marL="257175" indent="-257175">
              <a:lnSpc>
                <a:spcPct val="150000"/>
              </a:lnSpc>
              <a:buClr>
                <a:srgbClr val="0070C0"/>
              </a:buClr>
              <a:buFont typeface="Century Gothic" panose="020B0502020202020204" pitchFamily="34" charset="0"/>
              <a:buChar char="►"/>
            </a:pPr>
            <a:r>
              <a:rPr lang="en-US" sz="1500" dirty="0">
                <a:solidFill>
                  <a:schemeClr val="tx1">
                    <a:lumMod val="75000"/>
                    <a:lumOff val="25000"/>
                  </a:schemeClr>
                </a:solidFill>
              </a:rPr>
              <a:t>General Research Processes</a:t>
            </a:r>
          </a:p>
          <a:p>
            <a:pPr marL="257175" indent="-257175">
              <a:lnSpc>
                <a:spcPct val="150000"/>
              </a:lnSpc>
              <a:buClr>
                <a:srgbClr val="0070C0"/>
              </a:buClr>
              <a:buFont typeface="Century Gothic" panose="020B0502020202020204" pitchFamily="34" charset="0"/>
              <a:buChar char="►"/>
            </a:pPr>
            <a:endParaRPr lang="en-US" sz="1500" dirty="0">
              <a:solidFill>
                <a:schemeClr val="tx1">
                  <a:lumMod val="75000"/>
                  <a:lumOff val="25000"/>
                </a:schemeClr>
              </a:solidFill>
            </a:endParaRPr>
          </a:p>
          <a:p>
            <a:pPr marL="257175" indent="-257175">
              <a:lnSpc>
                <a:spcPct val="150000"/>
              </a:lnSpc>
              <a:buClr>
                <a:srgbClr val="0070C0"/>
              </a:buClr>
              <a:buFont typeface="Century Gothic" panose="020B0502020202020204" pitchFamily="34" charset="0"/>
              <a:buChar char="►"/>
            </a:pPr>
            <a:r>
              <a:rPr lang="en-US" sz="1500" dirty="0">
                <a:solidFill>
                  <a:schemeClr val="tx1">
                    <a:lumMod val="75000"/>
                    <a:lumOff val="25000"/>
                  </a:schemeClr>
                </a:solidFill>
              </a:rPr>
              <a:t>Conflicts of Interest</a:t>
            </a:r>
          </a:p>
          <a:p>
            <a:pPr marL="257175" indent="-257175">
              <a:lnSpc>
                <a:spcPct val="150000"/>
              </a:lnSpc>
              <a:buClr>
                <a:srgbClr val="0070C0"/>
              </a:buClr>
              <a:buFont typeface="Century Gothic" panose="020B0502020202020204" pitchFamily="34" charset="0"/>
              <a:buChar char="►"/>
            </a:pPr>
            <a:endParaRPr lang="en-US" sz="1500" dirty="0">
              <a:solidFill>
                <a:schemeClr val="tx1">
                  <a:lumMod val="75000"/>
                  <a:lumOff val="25000"/>
                </a:schemeClr>
              </a:solidFill>
            </a:endParaRPr>
          </a:p>
          <a:p>
            <a:pPr marL="257175" indent="-257175">
              <a:lnSpc>
                <a:spcPct val="150000"/>
              </a:lnSpc>
              <a:buClr>
                <a:srgbClr val="0070C0"/>
              </a:buClr>
              <a:buFont typeface="Century Gothic" panose="020B0502020202020204" pitchFamily="34" charset="0"/>
              <a:buChar char="►"/>
            </a:pPr>
            <a:r>
              <a:rPr lang="en-US" sz="1500" dirty="0">
                <a:solidFill>
                  <a:schemeClr val="tx1">
                    <a:lumMod val="75000"/>
                    <a:lumOff val="25000"/>
                  </a:schemeClr>
                </a:solidFill>
              </a:rPr>
              <a:t>Export Controls</a:t>
            </a:r>
          </a:p>
          <a:p>
            <a:pPr>
              <a:lnSpc>
                <a:spcPct val="150000"/>
              </a:lnSpc>
              <a:buClr>
                <a:srgbClr val="0070C0"/>
              </a:buClr>
            </a:pPr>
            <a:endParaRPr lang="en-US" sz="1500" dirty="0">
              <a:solidFill>
                <a:schemeClr val="tx1">
                  <a:lumMod val="75000"/>
                  <a:lumOff val="25000"/>
                </a:schemeClr>
              </a:solidFill>
            </a:endParaRPr>
          </a:p>
          <a:p>
            <a:pPr marL="214313" indent="-214313">
              <a:lnSpc>
                <a:spcPct val="150000"/>
              </a:lnSpc>
              <a:buClr>
                <a:srgbClr val="0070C0"/>
              </a:buClr>
              <a:buFont typeface="Century Gothic" panose="020B0502020202020204" pitchFamily="34" charset="0"/>
              <a:buChar char="►"/>
            </a:pPr>
            <a:r>
              <a:rPr lang="en-US" sz="1500" dirty="0">
                <a:solidFill>
                  <a:schemeClr val="tx1">
                    <a:lumMod val="75000"/>
                    <a:lumOff val="25000"/>
                  </a:schemeClr>
                </a:solidFill>
              </a:rPr>
              <a:t>Contracting Basics</a:t>
            </a:r>
          </a:p>
          <a:p>
            <a:pPr marL="214313" indent="-214313">
              <a:lnSpc>
                <a:spcPct val="150000"/>
              </a:lnSpc>
              <a:buClr>
                <a:srgbClr val="0070C0"/>
              </a:buClr>
              <a:buFont typeface="Century Gothic" panose="020B0502020202020204" pitchFamily="34" charset="0"/>
              <a:buChar char="►"/>
            </a:pPr>
            <a:endParaRPr lang="en-US" sz="1500" dirty="0">
              <a:solidFill>
                <a:schemeClr val="tx1">
                  <a:lumMod val="75000"/>
                  <a:lumOff val="25000"/>
                </a:schemeClr>
              </a:solidFill>
            </a:endParaRPr>
          </a:p>
          <a:p>
            <a:pPr marL="214313" indent="-214313">
              <a:lnSpc>
                <a:spcPct val="150000"/>
              </a:lnSpc>
              <a:buClr>
                <a:srgbClr val="0070C0"/>
              </a:buClr>
              <a:buFont typeface="Century Gothic" panose="020B0502020202020204" pitchFamily="34" charset="0"/>
              <a:buChar char="►"/>
            </a:pPr>
            <a:r>
              <a:rPr lang="en-US" sz="1500" dirty="0">
                <a:solidFill>
                  <a:schemeClr val="tx1">
                    <a:lumMod val="75000"/>
                    <a:lumOff val="25000"/>
                  </a:schemeClr>
                </a:solidFill>
              </a:rPr>
              <a:t>Risk Management</a:t>
            </a:r>
          </a:p>
          <a:p>
            <a:pPr marL="214313" indent="-214313">
              <a:lnSpc>
                <a:spcPct val="150000"/>
              </a:lnSpc>
              <a:buClr>
                <a:srgbClr val="0070C0"/>
              </a:buClr>
              <a:buFont typeface="Century Gothic" panose="020B0502020202020204" pitchFamily="34" charset="0"/>
              <a:buChar char="►"/>
            </a:pPr>
            <a:endParaRPr lang="en-US" sz="1500" dirty="0">
              <a:solidFill>
                <a:schemeClr val="tx1">
                  <a:lumMod val="75000"/>
                  <a:lumOff val="25000"/>
                </a:scheme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5607353"/>
            <a:ext cx="950802" cy="1111970"/>
          </a:xfrm>
          <a:prstGeom prst="rect">
            <a:avLst/>
          </a:prstGeom>
        </p:spPr>
      </p:pic>
    </p:spTree>
    <p:extLst>
      <p:ext uri="{BB962C8B-B14F-4D97-AF65-F5344CB8AC3E}">
        <p14:creationId xmlns:p14="http://schemas.microsoft.com/office/powerpoint/2010/main" val="1070175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037402" cy="706964"/>
          </a:xfrm>
        </p:spPr>
        <p:txBody>
          <a:bodyPr/>
          <a:lstStyle/>
          <a:p>
            <a:r>
              <a:rPr lang="en-US" dirty="0" smtClean="0"/>
              <a:t>How to Access Annual Training Modules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2057400"/>
            <a:ext cx="7584364" cy="4105938"/>
          </a:xfrm>
        </p:spPr>
      </p:pic>
      <p:sp>
        <p:nvSpPr>
          <p:cNvPr id="5" name="Oval 4"/>
          <p:cNvSpPr/>
          <p:nvPr/>
        </p:nvSpPr>
        <p:spPr>
          <a:xfrm>
            <a:off x="1752600" y="3543869"/>
            <a:ext cx="1219200" cy="485140"/>
          </a:xfrm>
          <a:prstGeom prst="ellipse">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5607353"/>
            <a:ext cx="950802" cy="1111970"/>
          </a:xfrm>
          <a:prstGeom prst="rect">
            <a:avLst/>
          </a:prstGeom>
        </p:spPr>
      </p:pic>
    </p:spTree>
    <p:extLst>
      <p:ext uri="{BB962C8B-B14F-4D97-AF65-F5344CB8AC3E}">
        <p14:creationId xmlns:p14="http://schemas.microsoft.com/office/powerpoint/2010/main" val="3726205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6571060" cy="706964"/>
          </a:xfrm>
        </p:spPr>
        <p:txBody>
          <a:bodyPr/>
          <a:lstStyle/>
          <a:p>
            <a:r>
              <a:rPr lang="en-US" sz="2800" dirty="0" smtClean="0"/>
              <a:t>Privacy Training Modules</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5607353"/>
            <a:ext cx="950802" cy="1111970"/>
          </a:xfrm>
          <a:prstGeom prst="rect">
            <a:avLst/>
          </a:prstGeom>
        </p:spPr>
      </p:pic>
      <p:pic>
        <p:nvPicPr>
          <p:cNvPr id="15" name="Content Placeholder 14"/>
          <p:cNvPicPr>
            <a:picLocks noGrp="1" noChangeAspect="1"/>
          </p:cNvPicPr>
          <p:nvPr>
            <p:ph idx="1"/>
          </p:nvPr>
        </p:nvPicPr>
        <p:blipFill rotWithShape="1">
          <a:blip r:embed="rId4">
            <a:extLst>
              <a:ext uri="{28A0092B-C50C-407E-A947-70E740481C1C}">
                <a14:useLocalDpi xmlns:a14="http://schemas.microsoft.com/office/drawing/2010/main" val="0"/>
              </a:ext>
            </a:extLst>
          </a:blip>
          <a:srcRect b="47163"/>
          <a:stretch/>
        </p:blipFill>
        <p:spPr bwMode="auto">
          <a:xfrm>
            <a:off x="762000" y="2057400"/>
            <a:ext cx="5350516" cy="2924339"/>
          </a:xfrm>
          <a:prstGeom prst="rect">
            <a:avLst/>
          </a:prstGeom>
          <a:ln>
            <a:noFill/>
          </a:ln>
          <a:extLst>
            <a:ext uri="{53640926-AAD7-44D8-BBD7-CCE9431645EC}">
              <a14:shadowObscured xmlns:a14="http://schemas.microsoft.com/office/drawing/2010/main"/>
            </a:ext>
          </a:extLst>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74364"/>
          <a:stretch/>
        </p:blipFill>
        <p:spPr bwMode="auto">
          <a:xfrm>
            <a:off x="762000" y="4975102"/>
            <a:ext cx="5354848" cy="1423916"/>
          </a:xfrm>
          <a:prstGeom prst="rect">
            <a:avLst/>
          </a:prstGeom>
          <a:ln>
            <a:noFill/>
          </a:ln>
          <a:extLst>
            <a:ext uri="{53640926-AAD7-44D8-BBD7-CCE9431645EC}">
              <a14:shadowObscured xmlns:a14="http://schemas.microsoft.com/office/drawing/2010/main"/>
            </a:ext>
          </a:extLst>
        </p:spPr>
      </p:pic>
      <p:sp>
        <p:nvSpPr>
          <p:cNvPr id="17" name="Rounded Rectangle 16"/>
          <p:cNvSpPr>
            <a:spLocks noChangeAspect="1"/>
          </p:cNvSpPr>
          <p:nvPr/>
        </p:nvSpPr>
        <p:spPr>
          <a:xfrm>
            <a:off x="770039" y="4959766"/>
            <a:ext cx="5346809" cy="1203571"/>
          </a:xfrm>
          <a:prstGeom prst="roundRect">
            <a:avLst/>
          </a:prstGeom>
          <a:noFill/>
          <a:ln w="381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Text Box 2"/>
          <p:cNvSpPr txBox="1">
            <a:spLocks noChangeAspect="1" noChangeArrowheads="1"/>
          </p:cNvSpPr>
          <p:nvPr/>
        </p:nvSpPr>
        <p:spPr bwMode="auto">
          <a:xfrm>
            <a:off x="6768607" y="4345070"/>
            <a:ext cx="1305557" cy="862699"/>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400" b="1" dirty="0">
                <a:effectLst/>
                <a:latin typeface="Calibri"/>
                <a:ea typeface="Calibri"/>
                <a:cs typeface="Times New Roman"/>
              </a:rPr>
              <a:t>Outstanding Compliance Requirements</a:t>
            </a:r>
            <a:endParaRPr lang="en-US" sz="1100" dirty="0">
              <a:effectLst/>
              <a:latin typeface="Calibri"/>
              <a:ea typeface="Calibri"/>
              <a:cs typeface="Times New Roman"/>
            </a:endParaRPr>
          </a:p>
        </p:txBody>
      </p:sp>
      <p:cxnSp>
        <p:nvCxnSpPr>
          <p:cNvPr id="23" name="Straight Arrow Connector 22"/>
          <p:cNvCxnSpPr>
            <a:stCxn id="19" idx="1"/>
          </p:cNvCxnSpPr>
          <p:nvPr/>
        </p:nvCxnSpPr>
        <p:spPr>
          <a:xfrm flipH="1">
            <a:off x="6092964" y="4776420"/>
            <a:ext cx="675643" cy="80152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4"/>
          <p:cNvSpPr txBox="1">
            <a:spLocks noChangeArrowheads="1"/>
          </p:cNvSpPr>
          <p:nvPr/>
        </p:nvSpPr>
        <p:spPr>
          <a:xfrm>
            <a:off x="6202484" y="2514600"/>
            <a:ext cx="2667000" cy="1371600"/>
          </a:xfrm>
          <a:prstGeom prst="rect">
            <a:avLst/>
          </a:prstGeom>
        </p:spPr>
        <p:txBody>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a:lstStyle>
          <a:p>
            <a:pPr algn="ctr">
              <a:spcBef>
                <a:spcPts val="0"/>
              </a:spcBef>
              <a:buFontTx/>
              <a:buNone/>
            </a:pPr>
            <a:r>
              <a:rPr lang="en-US" sz="2400" b="1" dirty="0" smtClean="0">
                <a:latin typeface="Tahoma" charset="0"/>
              </a:rPr>
              <a:t>Compliance</a:t>
            </a:r>
          </a:p>
          <a:p>
            <a:pPr algn="ctr">
              <a:spcBef>
                <a:spcPts val="0"/>
              </a:spcBef>
              <a:buFontTx/>
              <a:buNone/>
            </a:pPr>
            <a:r>
              <a:rPr lang="en-US" sz="2400" b="1" dirty="0" smtClean="0">
                <a:latin typeface="Tahoma" charset="0"/>
              </a:rPr>
              <a:t>Department</a:t>
            </a:r>
          </a:p>
          <a:p>
            <a:pPr>
              <a:spcBef>
                <a:spcPts val="0"/>
              </a:spcBef>
              <a:buFontTx/>
              <a:buNone/>
            </a:pPr>
            <a:endParaRPr lang="en-US" sz="1200" dirty="0" smtClean="0">
              <a:latin typeface="Tahoma" charset="0"/>
            </a:endParaRPr>
          </a:p>
          <a:p>
            <a:pPr algn="ctr">
              <a:spcBef>
                <a:spcPts val="0"/>
              </a:spcBef>
              <a:buFontTx/>
              <a:buNone/>
            </a:pPr>
            <a:r>
              <a:rPr lang="en-US" sz="2000" b="1" dirty="0" smtClean="0">
                <a:latin typeface="Tahoma" charset="0"/>
              </a:rPr>
              <a:t>977-5545</a:t>
            </a:r>
          </a:p>
          <a:p>
            <a:pPr algn="ctr">
              <a:buFontTx/>
              <a:buNone/>
            </a:pPr>
            <a:endParaRPr lang="en-US" sz="2000" b="1" dirty="0" smtClean="0">
              <a:latin typeface="Tahoma" charset="0"/>
            </a:endParaRPr>
          </a:p>
          <a:p>
            <a:pPr algn="ctr">
              <a:buFontTx/>
              <a:buNone/>
            </a:pPr>
            <a:endParaRPr lang="en-US" sz="2000" b="1" dirty="0" smtClean="0">
              <a:latin typeface="Tahoma" charset="0"/>
            </a:endParaRPr>
          </a:p>
          <a:p>
            <a:pPr algn="ctr">
              <a:buFontTx/>
              <a:buNone/>
            </a:pPr>
            <a:r>
              <a:rPr lang="en-US" sz="2000" dirty="0" smtClean="0">
                <a:latin typeface="Tahoma" charset="0"/>
              </a:rPr>
              <a:t>  </a:t>
            </a:r>
            <a:endParaRPr lang="en-US" sz="2000" dirty="0">
              <a:latin typeface="Tahoma" charset="0"/>
            </a:endParaRPr>
          </a:p>
        </p:txBody>
      </p:sp>
    </p:spTree>
    <p:extLst>
      <p:ext uri="{BB962C8B-B14F-4D97-AF65-F5344CB8AC3E}">
        <p14:creationId xmlns:p14="http://schemas.microsoft.com/office/powerpoint/2010/main" val="27118830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1_Ion Boardroom">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A3AB87EF-B655-4FFF-8D05-F333AD7F2789}"/>
    </a:ext>
  </a:extLst>
</a:theme>
</file>

<file path=ppt/theme/theme3.xml><?xml version="1.0" encoding="utf-8"?>
<a:theme xmlns:a="http://schemas.openxmlformats.org/drawingml/2006/main" name="2_Ion Boardroom">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A3AB87EF-B655-4FFF-8D05-F333AD7F2789}"/>
    </a:ext>
  </a:extLst>
</a:theme>
</file>

<file path=ppt/theme/theme4.xml><?xml version="1.0" encoding="utf-8"?>
<a:theme xmlns:a="http://schemas.openxmlformats.org/drawingml/2006/main" name="3_Ion Boardroom">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A3AB87EF-B655-4FFF-8D05-F333AD7F2789}"/>
    </a:ext>
  </a:extLst>
</a:theme>
</file>

<file path=ppt/theme/theme5.xml><?xml version="1.0" encoding="utf-8"?>
<a:theme xmlns:a="http://schemas.openxmlformats.org/drawingml/2006/main" name="4_Ion Boardroom">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A3AB87EF-B655-4FFF-8D05-F333AD7F278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Annual Compliance Update PowerPoint Template</Template>
  <TotalTime>200</TotalTime>
  <Words>878</Words>
  <Application>Microsoft Office PowerPoint</Application>
  <PresentationFormat>On-screen Show (4:3)</PresentationFormat>
  <Paragraphs>110</Paragraphs>
  <Slides>13</Slides>
  <Notes>12</Notes>
  <HiddenSlides>0</HiddenSlides>
  <MMClips>0</MMClips>
  <ScaleCrop>false</ScaleCrop>
  <HeadingPairs>
    <vt:vector size="4" baseType="variant">
      <vt:variant>
        <vt:lpstr>Theme</vt:lpstr>
      </vt:variant>
      <vt:variant>
        <vt:i4>5</vt:i4>
      </vt:variant>
      <vt:variant>
        <vt:lpstr>Slide Titles</vt:lpstr>
      </vt:variant>
      <vt:variant>
        <vt:i4>13</vt:i4>
      </vt:variant>
    </vt:vector>
  </HeadingPairs>
  <TitlesOfParts>
    <vt:vector size="18" baseType="lpstr">
      <vt:lpstr>Ion Boardroom</vt:lpstr>
      <vt:lpstr>1_Ion Boardroom</vt:lpstr>
      <vt:lpstr>2_Ion Boardroom</vt:lpstr>
      <vt:lpstr>3_Ion Boardroom</vt:lpstr>
      <vt:lpstr>4_Ion Boardroom</vt:lpstr>
      <vt:lpstr>New Faculty Orientation</vt:lpstr>
      <vt:lpstr>No Financial Relationships</vt:lpstr>
      <vt:lpstr>New Faculty Orientation</vt:lpstr>
      <vt:lpstr>Responsibility</vt:lpstr>
      <vt:lpstr>Documentation </vt:lpstr>
      <vt:lpstr>Patient Privacy</vt:lpstr>
      <vt:lpstr>Annual Compliance Update Topics</vt:lpstr>
      <vt:lpstr>How to Access Annual Training Modules</vt:lpstr>
      <vt:lpstr>Privacy Training Modules</vt:lpstr>
      <vt:lpstr>Annual Compliance Training</vt:lpstr>
      <vt:lpstr>Reporting</vt:lpstr>
      <vt:lpstr>Non-Retaliation Policy</vt:lpstr>
      <vt:lpstr>Questions?</vt:lpstr>
    </vt:vector>
  </TitlesOfParts>
  <Company>Saint Louis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Faculty Orientation</dc:title>
  <dc:creator>agarci31</dc:creator>
  <cp:lastModifiedBy>cooleyea</cp:lastModifiedBy>
  <cp:revision>33</cp:revision>
  <cp:lastPrinted>2016-01-30T15:12:39Z</cp:lastPrinted>
  <dcterms:created xsi:type="dcterms:W3CDTF">2011-08-16T14:58:06Z</dcterms:created>
  <dcterms:modified xsi:type="dcterms:W3CDTF">2017-01-24T21:01:15Z</dcterms:modified>
</cp:coreProperties>
</file>