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96" r:id="rId1"/>
  </p:sldMasterIdLst>
  <p:sldIdLst>
    <p:sldId id="297" r:id="rId2"/>
    <p:sldId id="264" r:id="rId3"/>
    <p:sldId id="298" r:id="rId4"/>
    <p:sldId id="269" r:id="rId5"/>
    <p:sldId id="273" r:id="rId6"/>
    <p:sldId id="274" r:id="rId7"/>
    <p:sldId id="265" r:id="rId8"/>
    <p:sldId id="301" r:id="rId9"/>
    <p:sldId id="276" r:id="rId10"/>
    <p:sldId id="262" r:id="rId11"/>
    <p:sldId id="257" r:id="rId12"/>
    <p:sldId id="267" r:id="rId13"/>
    <p:sldId id="268" r:id="rId14"/>
    <p:sldId id="278" r:id="rId15"/>
    <p:sldId id="270" r:id="rId16"/>
    <p:sldId id="279" r:id="rId17"/>
    <p:sldId id="259" r:id="rId18"/>
    <p:sldId id="263" r:id="rId19"/>
    <p:sldId id="266" r:id="rId20"/>
    <p:sldId id="288" r:id="rId21"/>
    <p:sldId id="289" r:id="rId22"/>
    <p:sldId id="290" r:id="rId23"/>
    <p:sldId id="300" r:id="rId24"/>
    <p:sldId id="291" r:id="rId25"/>
    <p:sldId id="287" r:id="rId26"/>
    <p:sldId id="29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115196-1C6F-4784-83AC-30756D8F10B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877" y="2011328"/>
            <a:ext cx="8077200" cy="1255014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latin typeface="Malayalam MN"/>
                <a:cs typeface="Malayalam MN"/>
              </a:rPr>
              <a:t>Political Science Department </a:t>
            </a:r>
            <a:br>
              <a:rPr lang="en-US" sz="4000" b="1" i="1" dirty="0">
                <a:latin typeface="Malayalam MN"/>
                <a:cs typeface="Malayalam MN"/>
              </a:rPr>
            </a:br>
            <a:endParaRPr lang="en-US" sz="4000" b="1" i="1" dirty="0">
              <a:latin typeface="Malayalam MN"/>
              <a:cs typeface="Malayalam M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710" y="1069731"/>
            <a:ext cx="7519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Malayalam MN"/>
                <a:cs typeface="Malayalam MN"/>
              </a:rPr>
              <a:t>CLASS OF 2020</a:t>
            </a:r>
          </a:p>
        </p:txBody>
      </p:sp>
      <p:pic>
        <p:nvPicPr>
          <p:cNvPr id="4" name="Graduation Song [Instrumental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26695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264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53117" y="116586"/>
            <a:ext cx="5414498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Julia R. </a:t>
            </a:r>
            <a:r>
              <a:rPr lang="en-US" sz="4800" b="1" dirty="0" err="1"/>
              <a:t>Gerwe</a:t>
            </a:r>
            <a:endParaRPr lang="en-US" sz="4800" b="1" dirty="0"/>
          </a:p>
        </p:txBody>
      </p:sp>
      <p:pic>
        <p:nvPicPr>
          <p:cNvPr id="4" name="Picture Placeholder 3" descr="Picture_Gerwe, Julia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-18545" r="23401" b="2726"/>
          <a:stretch/>
        </p:blipFill>
        <p:spPr>
          <a:xfrm rot="5400000">
            <a:off x="4433295" y="-63166"/>
            <a:ext cx="4082676" cy="6330660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214924" y="1355481"/>
            <a:ext cx="2452077" cy="2190750"/>
          </a:xfrm>
        </p:spPr>
        <p:txBody>
          <a:bodyPr>
            <a:normAutofit/>
          </a:bodyPr>
          <a:lstStyle/>
          <a:p>
            <a:pPr algn="just"/>
            <a:r>
              <a:rPr lang="en-US" i="1" dirty="0"/>
              <a:t>Julia plans to pursue job opportunities working to support immigrant communities along the border in San Diego, CA.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164592" y="116586"/>
            <a:ext cx="2572506" cy="709706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International Studies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&amp; 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0209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63745" y="123269"/>
            <a:ext cx="5628563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Michael W. Gunther</a:t>
            </a:r>
          </a:p>
        </p:txBody>
      </p:sp>
      <p:pic>
        <p:nvPicPr>
          <p:cNvPr id="2" name="Picture Placeholder 1" descr="Picture_Gunther, Michael_.jpe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" b="6910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/>
              <a:t>Michael plans to attend law school at Washington University in St. Louis.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23852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28462" y="263682"/>
            <a:ext cx="6008076" cy="652183"/>
          </a:xfrm>
        </p:spPr>
        <p:txBody>
          <a:bodyPr>
            <a:noAutofit/>
          </a:bodyPr>
          <a:lstStyle/>
          <a:p>
            <a:r>
              <a:rPr lang="en-US" sz="4800" b="1" dirty="0"/>
              <a:t>Diamond K. </a:t>
            </a:r>
            <a:r>
              <a:rPr lang="en-US" sz="4800" b="1" dirty="0" err="1"/>
              <a:t>Hardiman</a:t>
            </a:r>
            <a:endParaRPr lang="en-US" sz="4800" b="1" dirty="0"/>
          </a:p>
        </p:txBody>
      </p:sp>
      <p:pic>
        <p:nvPicPr>
          <p:cNvPr id="2" name="Picture Placeholder 1" descr="Picture_Hardiman, Diamond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4942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8733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67539" y="190501"/>
            <a:ext cx="5353539" cy="710711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Ramisa</a:t>
            </a:r>
            <a:r>
              <a:rPr lang="en-US" sz="4800" b="1" dirty="0"/>
              <a:t> M.    Hassan</a:t>
            </a:r>
          </a:p>
        </p:txBody>
      </p:sp>
      <p:pic>
        <p:nvPicPr>
          <p:cNvPr id="2" name="Picture Placeholder 1" descr="Picture_Hassan, Ramisa.jpe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b="2094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 err="1"/>
              <a:t>Ramisa</a:t>
            </a:r>
            <a:r>
              <a:rPr lang="en-US" i="1" dirty="0"/>
              <a:t> plans to attend the University of Cambridge in England to complete an MPhil in Politics and International Studies.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6664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02823" y="115941"/>
            <a:ext cx="5061946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Brett M. Jones</a:t>
            </a:r>
          </a:p>
        </p:txBody>
      </p:sp>
      <p:pic>
        <p:nvPicPr>
          <p:cNvPr id="2" name="Picture Placeholder 1" descr="Picture_Jones, Brett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44582"/>
          <a:stretch/>
        </p:blipFill>
        <p:spPr>
          <a:xfrm>
            <a:off x="2896603" y="1113606"/>
            <a:ext cx="6247397" cy="4029894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164592" y="116586"/>
            <a:ext cx="2572506" cy="709706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International Studies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&amp; 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7508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50528" y="145681"/>
            <a:ext cx="5433178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Maia </a:t>
            </a:r>
            <a:r>
              <a:rPr lang="en-US" sz="4800" b="1" dirty="0" err="1"/>
              <a:t>Delkamiller</a:t>
            </a:r>
            <a:endParaRPr lang="en-US" sz="4800" b="1" dirty="0"/>
          </a:p>
        </p:txBody>
      </p:sp>
      <p:pic>
        <p:nvPicPr>
          <p:cNvPr id="2" name="Picture Placeholder 1" descr="Picture_Delkamiller, Maia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b="1620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Maia plans to work for The Boeing Company as a Business Career Foundation Program Participant.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7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International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11934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93053" y="116586"/>
            <a:ext cx="4807947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Logan </a:t>
            </a:r>
            <a:r>
              <a:rPr lang="en-US" sz="4800" b="1" dirty="0" err="1"/>
              <a:t>Kenepaske</a:t>
            </a:r>
            <a:endParaRPr lang="en-US" sz="4800" b="1" dirty="0"/>
          </a:p>
        </p:txBody>
      </p:sp>
      <p:pic>
        <p:nvPicPr>
          <p:cNvPr id="2" name="Picture Placeholder 1" descr="Picture_Kenepaske, Logan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5479" r="-115" b="10641"/>
          <a:stretch/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/>
              <a:t>Logan plans to attend law school and hopefully, land a job at a big law practice in Chicago.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9235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85592" y="116586"/>
            <a:ext cx="4788408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Shana L. </a:t>
            </a:r>
            <a:r>
              <a:rPr lang="en-US" sz="4800" b="1" dirty="0" err="1"/>
              <a:t>Kinnane</a:t>
            </a:r>
            <a:endParaRPr lang="en-US" sz="4800" b="1" dirty="0"/>
          </a:p>
        </p:txBody>
      </p:sp>
      <p:pic>
        <p:nvPicPr>
          <p:cNvPr id="2" name="Picture Placeholder 1" descr="Picture_Kinnane,Shana.jpe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 b="17744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/>
              <a:t>Shana plans to attend law school at Northern Illinois University in </a:t>
            </a:r>
            <a:r>
              <a:rPr lang="en-US" i="1" dirty="0" err="1"/>
              <a:t>Dekalb</a:t>
            </a:r>
            <a:r>
              <a:rPr lang="en-US" i="1" dirty="0"/>
              <a:t>, IL.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28323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73046" y="65943"/>
            <a:ext cx="4407877" cy="835269"/>
          </a:xfrm>
        </p:spPr>
        <p:txBody>
          <a:bodyPr>
            <a:normAutofit/>
          </a:bodyPr>
          <a:lstStyle/>
          <a:p>
            <a:r>
              <a:rPr lang="en-US" sz="4800" b="1" dirty="0"/>
              <a:t>Caleb L.   Logan</a:t>
            </a:r>
          </a:p>
        </p:txBody>
      </p:sp>
      <p:pic>
        <p:nvPicPr>
          <p:cNvPr id="2" name="Picture Placeholder 1" descr="Picture_Logan, Caleb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910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Caleb plans to attend Washington University Law School.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1372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6615" y="139211"/>
            <a:ext cx="5207000" cy="740020"/>
          </a:xfrm>
        </p:spPr>
        <p:txBody>
          <a:bodyPr>
            <a:noAutofit/>
          </a:bodyPr>
          <a:lstStyle/>
          <a:p>
            <a:r>
              <a:rPr lang="en-US" sz="4800" b="1" dirty="0"/>
              <a:t>Sequoyah E. Lopez</a:t>
            </a:r>
          </a:p>
        </p:txBody>
      </p:sp>
      <p:pic>
        <p:nvPicPr>
          <p:cNvPr id="2" name="Picture Placeholder 1" descr="Picture_Lopez, Sequoyah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b="6999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7424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83284" y="116586"/>
            <a:ext cx="5609024" cy="733806"/>
          </a:xfrm>
        </p:spPr>
        <p:txBody>
          <a:bodyPr>
            <a:noAutofit/>
          </a:bodyPr>
          <a:lstStyle/>
          <a:p>
            <a:r>
              <a:rPr lang="en-US" sz="4800" b="1" dirty="0"/>
              <a:t>Caroline E. Barnes</a:t>
            </a:r>
          </a:p>
        </p:txBody>
      </p:sp>
      <p:pic>
        <p:nvPicPr>
          <p:cNvPr id="2" name="Picture Placeholder 1" descr="Picture_Barnes, Caroline.jpe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b="6999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Caroline plans to attend law school at Saint Louis University.</a:t>
            </a:r>
          </a:p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36420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24669" y="116586"/>
            <a:ext cx="4876331" cy="733806"/>
          </a:xfrm>
        </p:spPr>
        <p:txBody>
          <a:bodyPr>
            <a:noAutofit/>
          </a:bodyPr>
          <a:lstStyle/>
          <a:p>
            <a:r>
              <a:rPr lang="en-US" sz="4800" b="1" dirty="0" err="1"/>
              <a:t>Jada</a:t>
            </a:r>
            <a:r>
              <a:rPr lang="en-US" sz="4800" b="1" dirty="0"/>
              <a:t> B. </a:t>
            </a:r>
            <a:r>
              <a:rPr lang="en-US" sz="4800" b="1" dirty="0" err="1"/>
              <a:t>Peten</a:t>
            </a:r>
            <a:endParaRPr lang="en-US" sz="4800" b="1" dirty="0"/>
          </a:p>
        </p:txBody>
      </p:sp>
      <p:pic>
        <p:nvPicPr>
          <p:cNvPr id="4" name="Picture Placeholder 3" descr="Picture_Peten, Jada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4" b="22084"/>
          <a:stretch/>
        </p:blipFill>
        <p:spPr>
          <a:xfrm>
            <a:off x="2903538" y="1113235"/>
            <a:ext cx="6248400" cy="4030265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 err="1"/>
              <a:t>Jada</a:t>
            </a:r>
            <a:r>
              <a:rPr lang="en-US" i="1" dirty="0"/>
              <a:t> plans to take a gap year to work.  </a:t>
            </a:r>
          </a:p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32973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02822" y="116586"/>
            <a:ext cx="5228024" cy="733806"/>
          </a:xfrm>
        </p:spPr>
        <p:txBody>
          <a:bodyPr>
            <a:noAutofit/>
          </a:bodyPr>
          <a:lstStyle/>
          <a:p>
            <a:r>
              <a:rPr lang="en-US" sz="4800" b="1" dirty="0"/>
              <a:t>Joseph A. Richard</a:t>
            </a:r>
          </a:p>
        </p:txBody>
      </p:sp>
      <p:pic>
        <p:nvPicPr>
          <p:cNvPr id="4" name="Picture Placeholder 3" descr="IMG_0112.jpe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6" b="21326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Joseph plans to pursue a Masters in Wine Management.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International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40196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94539" y="130595"/>
            <a:ext cx="4894385" cy="733806"/>
          </a:xfrm>
        </p:spPr>
        <p:txBody>
          <a:bodyPr>
            <a:noAutofit/>
          </a:bodyPr>
          <a:lstStyle/>
          <a:p>
            <a:r>
              <a:rPr lang="en-US" sz="4800" b="1" dirty="0" err="1"/>
              <a:t>Rasika</a:t>
            </a:r>
            <a:r>
              <a:rPr lang="en-US" sz="4800" b="1" dirty="0"/>
              <a:t> J. </a:t>
            </a:r>
            <a:r>
              <a:rPr lang="en-US" sz="4800" b="1" dirty="0" err="1"/>
              <a:t>Scarff</a:t>
            </a:r>
            <a:endParaRPr lang="en-US" sz="4800" b="1" dirty="0"/>
          </a:p>
        </p:txBody>
      </p:sp>
      <p:pic>
        <p:nvPicPr>
          <p:cNvPr id="2" name="Picture Placeholder 1" descr="Picture_Scarff, Rasika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37066"/>
          <a:stretch/>
        </p:blipFill>
        <p:spPr>
          <a:xfrm>
            <a:off x="2903538" y="1113235"/>
            <a:ext cx="6248400" cy="4030265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 err="1"/>
              <a:t>Rasika</a:t>
            </a:r>
            <a:r>
              <a:rPr lang="en-US" i="1" dirty="0"/>
              <a:t> plans to serve in the Peace Corps in Sierra Leone.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430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5130" y="137922"/>
            <a:ext cx="4759101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Jake Shaw</a:t>
            </a:r>
          </a:p>
        </p:txBody>
      </p:sp>
      <p:pic>
        <p:nvPicPr>
          <p:cNvPr id="2" name="Picture Placeholder 1" descr="Picture_Shaw, Jake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/>
        </p:blipFill>
        <p:spPr>
          <a:xfrm>
            <a:off x="2903538" y="1112838"/>
            <a:ext cx="6248400" cy="4030662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416617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MA Political Science </a:t>
            </a:r>
          </a:p>
        </p:txBody>
      </p:sp>
    </p:spTree>
    <p:extLst>
      <p:ext uri="{BB962C8B-B14F-4D97-AF65-F5344CB8AC3E}">
        <p14:creationId xmlns:p14="http://schemas.microsoft.com/office/powerpoint/2010/main" val="26041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67538" y="123268"/>
            <a:ext cx="5842000" cy="799924"/>
          </a:xfrm>
        </p:spPr>
        <p:txBody>
          <a:bodyPr>
            <a:noAutofit/>
          </a:bodyPr>
          <a:lstStyle/>
          <a:p>
            <a:r>
              <a:rPr lang="en-US" sz="4800" b="1" dirty="0"/>
              <a:t>Katherine A. Ward</a:t>
            </a:r>
          </a:p>
        </p:txBody>
      </p:sp>
      <p:pic>
        <p:nvPicPr>
          <p:cNvPr id="2" name="Picture Placeholder 1" descr="Picture_Ward, Katherine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6386"/>
          <a:stretch>
            <a:fillRect/>
          </a:stretch>
        </p:blipFill>
        <p:spPr>
          <a:xfrm rot="5400000">
            <a:off x="4020715" y="806932"/>
            <a:ext cx="4004204" cy="459154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41165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 </a:t>
            </a:r>
          </a:p>
        </p:txBody>
      </p:sp>
    </p:spTree>
    <p:extLst>
      <p:ext uri="{BB962C8B-B14F-4D97-AF65-F5344CB8AC3E}">
        <p14:creationId xmlns:p14="http://schemas.microsoft.com/office/powerpoint/2010/main" val="24127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53976" y="130595"/>
            <a:ext cx="5364793" cy="785270"/>
          </a:xfrm>
        </p:spPr>
        <p:txBody>
          <a:bodyPr>
            <a:normAutofit/>
          </a:bodyPr>
          <a:lstStyle/>
          <a:p>
            <a:r>
              <a:rPr lang="en-US" sz="4800" b="1" dirty="0"/>
              <a:t>Taylor M. Williams</a:t>
            </a:r>
          </a:p>
        </p:txBody>
      </p:sp>
      <p:pic>
        <p:nvPicPr>
          <p:cNvPr id="2" name="Picture Placeholder 1" descr="Image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12711" r="-127" b="35129"/>
          <a:stretch/>
        </p:blipFill>
        <p:spPr>
          <a:xfrm>
            <a:off x="2903538" y="1112838"/>
            <a:ext cx="6248400" cy="4030662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Taylor plans to spend a year in Spain teaching English and practicing Spanish.  Additionally, she plans to get her Masters in Spanish upon returning to the US and attend Law School.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" y="3305617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 </a:t>
            </a:r>
          </a:p>
        </p:txBody>
      </p:sp>
    </p:spTree>
    <p:extLst>
      <p:ext uri="{BB962C8B-B14F-4D97-AF65-F5344CB8AC3E}">
        <p14:creationId xmlns:p14="http://schemas.microsoft.com/office/powerpoint/2010/main" val="9561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53976" y="130595"/>
            <a:ext cx="5364793" cy="785270"/>
          </a:xfrm>
        </p:spPr>
        <p:txBody>
          <a:bodyPr>
            <a:normAutofit/>
          </a:bodyPr>
          <a:lstStyle/>
          <a:p>
            <a:r>
              <a:rPr lang="en-US" sz="4800" b="1" dirty="0"/>
              <a:t>Emily A. Young</a:t>
            </a:r>
          </a:p>
        </p:txBody>
      </p:sp>
      <p:pic>
        <p:nvPicPr>
          <p:cNvPr id="2" name="Picture Placeholder 1" descr="Picture_Young, Emily.jpe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0" b="25810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 </a:t>
            </a:r>
          </a:p>
        </p:txBody>
      </p:sp>
    </p:spTree>
    <p:extLst>
      <p:ext uri="{BB962C8B-B14F-4D97-AF65-F5344CB8AC3E}">
        <p14:creationId xmlns:p14="http://schemas.microsoft.com/office/powerpoint/2010/main" val="31723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cture_Brown, Donald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3824" b="-1801"/>
          <a:stretch/>
        </p:blipFill>
        <p:spPr>
          <a:xfrm>
            <a:off x="2903806" y="1113606"/>
            <a:ext cx="6240195" cy="41471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Donald plans to attend  Washington University School of Law in St. Louis and run for Mayor in his hometown this upcoming election.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3163746" y="116586"/>
            <a:ext cx="5452716" cy="733806"/>
          </a:xfrm>
          <a:prstGeom prst="rect">
            <a:avLst/>
          </a:prstGeom>
        </p:spPr>
        <p:txBody>
          <a:bodyPr vert="horz" lIns="73152" rIns="45720" bIns="0" rtlCol="0" anchor="b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b="1"/>
              <a:t>Donald Brown</a:t>
            </a:r>
            <a:endParaRPr lang="en-US" sz="4800" b="1" dirty="0"/>
          </a:p>
        </p:txBody>
      </p:sp>
      <p:pic>
        <p:nvPicPr>
          <p:cNvPr id="7" name="Picture 6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8" name="Title 10"/>
          <p:cNvSpPr txBox="1">
            <a:spLocks noGrp="1"/>
          </p:cNvSpPr>
          <p:nvPr>
            <p:ph type="title"/>
          </p:nvPr>
        </p:nvSpPr>
        <p:spPr>
          <a:xfrm>
            <a:off x="164592" y="116586"/>
            <a:ext cx="2166232" cy="733806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22493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56000" y="108614"/>
            <a:ext cx="4699000" cy="799925"/>
          </a:xfrm>
        </p:spPr>
        <p:txBody>
          <a:bodyPr>
            <a:noAutofit/>
          </a:bodyPr>
          <a:lstStyle/>
          <a:p>
            <a:r>
              <a:rPr lang="en-US" sz="4800" b="1" dirty="0"/>
              <a:t>Sarah V. Brown</a:t>
            </a:r>
          </a:p>
        </p:txBody>
      </p:sp>
      <p:pic>
        <p:nvPicPr>
          <p:cNvPr id="2" name="Picture Placeholder 1" descr="Picture_Brown, Sarah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7925" r="584" b="29231"/>
          <a:stretch/>
        </p:blipFill>
        <p:spPr>
          <a:xfrm>
            <a:off x="2903806" y="1113606"/>
            <a:ext cx="6132733" cy="4125144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/>
              <a:t>Sarah plans attend SLU Madrid in the fall to pursue a MA in Political Science and Public Affairs with a concentration in International Relations and Crisis.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7087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53976" y="123269"/>
            <a:ext cx="5530870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Nicholas Chiu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Nicholas plans to work at Saint Louis University as the Director of </a:t>
            </a:r>
            <a:r>
              <a:rPr lang="en-US" i="1" dirty="0" err="1"/>
              <a:t>Esports</a:t>
            </a:r>
            <a:r>
              <a:rPr lang="en-US" i="1" dirty="0"/>
              <a:t>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pic>
        <p:nvPicPr>
          <p:cNvPr id="4" name="Picture Placeholder 3" descr="Picture_Chiu, Nicholas.jpe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9"/>
          <a:stretch/>
        </p:blipFill>
        <p:spPr>
          <a:xfrm>
            <a:off x="2903538" y="1112838"/>
            <a:ext cx="6240462" cy="4146550"/>
          </a:xfr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9691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53977" y="116586"/>
            <a:ext cx="5491792" cy="799280"/>
          </a:xfrm>
        </p:spPr>
        <p:txBody>
          <a:bodyPr>
            <a:normAutofit/>
          </a:bodyPr>
          <a:lstStyle/>
          <a:p>
            <a:r>
              <a:rPr lang="en-US" sz="4800" b="1" dirty="0"/>
              <a:t>Paul W. </a:t>
            </a:r>
            <a:r>
              <a:rPr lang="en-US" sz="4800" b="1" dirty="0" err="1"/>
              <a:t>Cleveringa</a:t>
            </a:r>
            <a:endParaRPr lang="en-US" sz="4800" b="1" dirty="0"/>
          </a:p>
        </p:txBody>
      </p:sp>
      <p:pic>
        <p:nvPicPr>
          <p:cNvPr id="2" name="Picture Placeholder 1" descr="Picture_Cleveringa, Paul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" b="59732"/>
          <a:stretch/>
        </p:blipFill>
        <p:spPr>
          <a:xfrm>
            <a:off x="2903806" y="1113606"/>
            <a:ext cx="6247397" cy="4029894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Paul plans to study at American University to get his Master in International Affairs:  Global Governance, Politics and Security.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782675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1047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53977" y="116586"/>
            <a:ext cx="5407916" cy="733806"/>
          </a:xfrm>
        </p:spPr>
        <p:txBody>
          <a:bodyPr>
            <a:noAutofit/>
          </a:bodyPr>
          <a:lstStyle/>
          <a:p>
            <a:r>
              <a:rPr lang="en-US" sz="4800" b="1" dirty="0" err="1"/>
              <a:t>Maleah</a:t>
            </a:r>
            <a:r>
              <a:rPr lang="en-US" sz="4800" b="1" dirty="0"/>
              <a:t> A. </a:t>
            </a:r>
            <a:r>
              <a:rPr lang="en-US" sz="4800" b="1" dirty="0" err="1"/>
              <a:t>Fallahi</a:t>
            </a:r>
            <a:endParaRPr lang="en-US" sz="4800" b="1" dirty="0"/>
          </a:p>
        </p:txBody>
      </p:sp>
      <p:pic>
        <p:nvPicPr>
          <p:cNvPr id="2" name="Picture Placeholder 1" descr="Picture_Fallahi, Maleah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r="11252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252838"/>
            <a:ext cx="2468880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5366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5130" y="137922"/>
            <a:ext cx="4759101" cy="73380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Sean Ferguson</a:t>
            </a:r>
          </a:p>
        </p:txBody>
      </p:sp>
      <p:pic>
        <p:nvPicPr>
          <p:cNvPr id="2" name="Picture Placeholder 1" descr="Picture_Ferguson, Sean.p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962" r="-5549" b="35467"/>
          <a:stretch/>
        </p:blipFill>
        <p:spPr>
          <a:xfrm>
            <a:off x="2890838" y="1112839"/>
            <a:ext cx="6253162" cy="4030662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MA Political Science </a:t>
            </a:r>
          </a:p>
        </p:txBody>
      </p:sp>
    </p:spTree>
    <p:extLst>
      <p:ext uri="{BB962C8B-B14F-4D97-AF65-F5344CB8AC3E}">
        <p14:creationId xmlns:p14="http://schemas.microsoft.com/office/powerpoint/2010/main" val="8105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34438" y="117054"/>
            <a:ext cx="5198716" cy="798811"/>
          </a:xfrm>
        </p:spPr>
        <p:txBody>
          <a:bodyPr>
            <a:normAutofit/>
          </a:bodyPr>
          <a:lstStyle/>
          <a:p>
            <a:r>
              <a:rPr lang="en-US" sz="4800" b="1" dirty="0"/>
              <a:t>Aaron W. Frazee</a:t>
            </a:r>
          </a:p>
        </p:txBody>
      </p:sp>
      <p:pic>
        <p:nvPicPr>
          <p:cNvPr id="2" name="Picture Placeholder 1" descr="Picture_Frazee, Aaron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14550" r="-115" b="26612"/>
          <a:stretch/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i="1" dirty="0"/>
              <a:t>Aaron plans to serve with Jesuit Volunteer Corps (JVC) in Baltimore, MD as a Housing Paralegal.</a:t>
            </a:r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663146"/>
            <a:ext cx="2572506" cy="171835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>
          <a:xfrm>
            <a:off x="268942" y="183775"/>
            <a:ext cx="1964764" cy="673299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5334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1678</TotalTime>
  <Words>451</Words>
  <Application>Microsoft Office PowerPoint</Application>
  <PresentationFormat>On-screen Show (16:9)</PresentationFormat>
  <Paragraphs>71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Corbel</vt:lpstr>
      <vt:lpstr>Malayalam MN</vt:lpstr>
      <vt:lpstr>Wingdings</vt:lpstr>
      <vt:lpstr>Wingdings 2</vt:lpstr>
      <vt:lpstr>Wingdings 3</vt:lpstr>
      <vt:lpstr>Module</vt:lpstr>
      <vt:lpstr>Political Science Department  </vt:lpstr>
      <vt:lpstr>Caroline E. Barnes</vt:lpstr>
      <vt:lpstr>Political Science</vt:lpstr>
      <vt:lpstr>Sarah V. Brown</vt:lpstr>
      <vt:lpstr>Nicholas Chiu</vt:lpstr>
      <vt:lpstr>Paul W. Cleveringa</vt:lpstr>
      <vt:lpstr>Maleah A. Fallahi</vt:lpstr>
      <vt:lpstr>Sean Ferguson</vt:lpstr>
      <vt:lpstr>Aaron W. Frazee</vt:lpstr>
      <vt:lpstr>Julia R. Gerwe</vt:lpstr>
      <vt:lpstr>Michael W. Gunther</vt:lpstr>
      <vt:lpstr>Diamond K. Hardiman</vt:lpstr>
      <vt:lpstr>Ramisa M.    Hassan</vt:lpstr>
      <vt:lpstr>Brett M. Jones</vt:lpstr>
      <vt:lpstr>Maia Delkamiller</vt:lpstr>
      <vt:lpstr>Logan Kenepaske</vt:lpstr>
      <vt:lpstr>Shana L. Kinnane</vt:lpstr>
      <vt:lpstr>Caleb L.   Logan</vt:lpstr>
      <vt:lpstr>Sequoyah E. Lopez</vt:lpstr>
      <vt:lpstr>Jada B. Peten</vt:lpstr>
      <vt:lpstr>Joseph A. Richard</vt:lpstr>
      <vt:lpstr>Rasika J. Scarff</vt:lpstr>
      <vt:lpstr>Jake Shaw</vt:lpstr>
      <vt:lpstr>Katherine A. Ward</vt:lpstr>
      <vt:lpstr>Taylor M. Williams</vt:lpstr>
      <vt:lpstr>Emily A. Young</vt:lpstr>
    </vt:vector>
  </TitlesOfParts>
  <Company>BAZILE4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LOUIS UNIVERSITY  CLASS OF 2020</dc:title>
  <dc:creator>SHARILYN BAZILE</dc:creator>
  <cp:lastModifiedBy>Jeremy Nagle</cp:lastModifiedBy>
  <cp:revision>69</cp:revision>
  <cp:lastPrinted>2020-05-05T19:22:26Z</cp:lastPrinted>
  <dcterms:created xsi:type="dcterms:W3CDTF">2020-04-28T13:34:46Z</dcterms:created>
  <dcterms:modified xsi:type="dcterms:W3CDTF">2020-05-12T18:19:26Z</dcterms:modified>
</cp:coreProperties>
</file>