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FFB-F97F-44F2-8FE5-4D85BD06900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551-8F08-4C7F-AC90-DEF38318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5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FFB-F97F-44F2-8FE5-4D85BD06900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551-8F08-4C7F-AC90-DEF38318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9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FFB-F97F-44F2-8FE5-4D85BD06900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551-8F08-4C7F-AC90-DEF38318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0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5384-5E2B-4215-9D6E-3A795E840AED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0BDD-8AC7-417F-9E35-34ECBF5F7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53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C8C9C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600" y="6044184"/>
            <a:ext cx="119888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78000" y="4343400"/>
            <a:ext cx="8636000" cy="1524000"/>
          </a:xfrm>
        </p:spPr>
        <p:txBody>
          <a:bodyPr anchor="b"/>
          <a:lstStyle>
            <a:lvl1pPr algn="ctr"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4000" y="6050037"/>
            <a:ext cx="11684000" cy="7073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30145" y="228600"/>
            <a:ext cx="2743200" cy="3810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0F281E0-E958-4462-9280-5F053EAEE922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C8C9C7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CE1213-E4E0-4AE6-9787-08989CF25E53}" type="slidenum">
              <a:rPr lang="en-US" smtClean="0">
                <a:solidFill>
                  <a:srgbClr val="C8C9C7"/>
                </a:solidFill>
              </a:rPr>
              <a:pPr/>
              <a:t>‹#›</a:t>
            </a:fld>
            <a:endParaRPr lang="en-US">
              <a:solidFill>
                <a:srgbClr val="C8C9C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97" y="609600"/>
            <a:ext cx="399620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10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81E0-E958-4462-9280-5F053EAEE922}" type="datetimeFigureOut">
              <a:rPr lang="en-US" smtClean="0">
                <a:solidFill>
                  <a:srgbClr val="003DA5"/>
                </a:solidFill>
              </a:rPr>
              <a:pPr/>
              <a:t>6/13/2019</a:t>
            </a:fld>
            <a:endParaRPr lang="en-US">
              <a:solidFill>
                <a:srgbClr val="003DA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DA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CE1213-E4E0-4AE6-9787-08989CF25E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311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FFB-F97F-44F2-8FE5-4D85BD06900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551-8F08-4C7F-AC90-DEF38318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FFB-F97F-44F2-8FE5-4D85BD06900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551-8F08-4C7F-AC90-DEF38318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8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FFB-F97F-44F2-8FE5-4D85BD06900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551-8F08-4C7F-AC90-DEF38318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8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FFB-F97F-44F2-8FE5-4D85BD06900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551-8F08-4C7F-AC90-DEF38318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2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FFB-F97F-44F2-8FE5-4D85BD06900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551-8F08-4C7F-AC90-DEF38318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1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FFB-F97F-44F2-8FE5-4D85BD06900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551-8F08-4C7F-AC90-DEF38318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3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FFB-F97F-44F2-8FE5-4D85BD06900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551-8F08-4C7F-AC90-DEF38318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8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DBFFB-F97F-44F2-8FE5-4D85BD06900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D551-8F08-4C7F-AC90-DEF38318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6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DBFFB-F97F-44F2-8FE5-4D85BD06900F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D551-8F08-4C7F-AC90-DEF38318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2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75384-5E2B-4215-9D6E-3A795E840AED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A0BDD-8AC7-417F-9E35-34ECBF5F7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6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udgetoffice@sl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0452" y="1929384"/>
            <a:ext cx="8811768" cy="529018"/>
          </a:xfrm>
        </p:spPr>
        <p:txBody>
          <a:bodyPr>
            <a:noAutofit/>
          </a:bodyPr>
          <a:lstStyle/>
          <a:p>
            <a:r>
              <a:rPr lang="en-US" sz="1800" b="1" dirty="0"/>
              <a:t> </a:t>
            </a:r>
            <a:br>
              <a:rPr lang="en-US" sz="1800" b="1" dirty="0"/>
            </a:b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b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SLU Business Manager Meeting</a:t>
            </a:r>
            <a:b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June 13, 2019</a:t>
            </a:r>
            <a:b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College for Public Health and Social Justice, Salus Center Room 1411 Auditorium</a:t>
            </a:r>
            <a:b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Contact: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budgetoffice@slu.edu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or Samantha Myers at 7-3920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" y="2340864"/>
            <a:ext cx="9936480" cy="3941064"/>
          </a:xfrm>
        </p:spPr>
        <p:txBody>
          <a:bodyPr>
            <a:noAutofit/>
          </a:bodyPr>
          <a:lstStyle/>
          <a:p>
            <a:r>
              <a:rPr lang="en-US" sz="1800" b="1" dirty="0"/>
              <a:t> Updates from the following areas: </a:t>
            </a:r>
            <a:endParaRPr lang="en-US" sz="1800" dirty="0"/>
          </a:p>
          <a:p>
            <a:r>
              <a:rPr lang="en-US" sz="1800" b="1" dirty="0"/>
              <a:t> </a:t>
            </a:r>
            <a:endParaRPr lang="en-US" sz="1800" dirty="0"/>
          </a:p>
          <a:p>
            <a:pPr lvl="0"/>
            <a:r>
              <a:rPr lang="en-US" sz="1800" b="1" dirty="0"/>
              <a:t>Grand Chouteau Development – Brooks </a:t>
            </a:r>
            <a:r>
              <a:rPr lang="en-US" sz="1800" b="1" dirty="0" err="1"/>
              <a:t>Goedeker</a:t>
            </a:r>
            <a:r>
              <a:rPr lang="en-US" sz="1800" b="1" dirty="0"/>
              <a:t>, Business &amp; Finance</a:t>
            </a:r>
            <a:r>
              <a:rPr lang="en-US" sz="1800" dirty="0"/>
              <a:t> </a:t>
            </a:r>
          </a:p>
          <a:p>
            <a:r>
              <a:rPr lang="en-US" sz="1800" b="1" dirty="0"/>
              <a:t> </a:t>
            </a:r>
            <a:endParaRPr lang="en-US" sz="1800" dirty="0"/>
          </a:p>
          <a:p>
            <a:pPr lvl="0"/>
            <a:r>
              <a:rPr lang="en-US" sz="1800" b="1" dirty="0"/>
              <a:t>Adult Learning Programs – Joe Lyons, Admin. Adult Credit Program </a:t>
            </a:r>
            <a:endParaRPr lang="en-US" sz="1800" dirty="0"/>
          </a:p>
          <a:p>
            <a:r>
              <a:rPr lang="en-US" sz="1800" b="1" dirty="0"/>
              <a:t> </a:t>
            </a:r>
            <a:endParaRPr lang="en-US" sz="1800" dirty="0"/>
          </a:p>
          <a:p>
            <a:pPr lvl="0"/>
            <a:r>
              <a:rPr lang="en-US" sz="1800" b="1" dirty="0"/>
              <a:t>Learning and Development Update – Jeremy Henson, Learning &amp; Development</a:t>
            </a:r>
            <a:endParaRPr lang="en-US" sz="1800" dirty="0"/>
          </a:p>
          <a:p>
            <a:r>
              <a:rPr lang="en-US" sz="1800" b="1" dirty="0"/>
              <a:t> </a:t>
            </a:r>
            <a:endParaRPr lang="en-US" sz="1800" dirty="0"/>
          </a:p>
          <a:p>
            <a:pPr lvl="0"/>
            <a:r>
              <a:rPr lang="en-US" sz="1800" b="1" dirty="0"/>
              <a:t>Human Resources Update– Mickey Luna, Human Resources</a:t>
            </a:r>
            <a:endParaRPr lang="en-US" sz="1800" dirty="0"/>
          </a:p>
          <a:p>
            <a:r>
              <a:rPr lang="en-US" sz="1800" b="1" dirty="0"/>
              <a:t> </a:t>
            </a:r>
            <a:endParaRPr lang="en-US" sz="1800" dirty="0"/>
          </a:p>
          <a:p>
            <a:pPr lvl="0"/>
            <a:r>
              <a:rPr lang="en-US" sz="1800" b="1" dirty="0"/>
              <a:t>Operational Excellence- Eric </a:t>
            </a:r>
            <a:r>
              <a:rPr lang="en-US" sz="1800" b="1" dirty="0" err="1"/>
              <a:t>Armbrecht</a:t>
            </a:r>
            <a:r>
              <a:rPr lang="en-US" sz="1800" b="1" dirty="0"/>
              <a:t>, President’s Office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209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4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Human Resources Updates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i="1" dirty="0"/>
          </a:p>
          <a:p>
            <a:pPr algn="ctr">
              <a:buNone/>
            </a:pPr>
            <a:r>
              <a:rPr lang="en-US" sz="9600" dirty="0">
                <a:solidFill>
                  <a:schemeClr val="accent1"/>
                </a:solidFill>
                <a:latin typeface="+mj-lt"/>
              </a:rPr>
              <a:t>Saint Louis University Business Managers Meeting</a:t>
            </a:r>
          </a:p>
          <a:p>
            <a:pPr algn="ctr">
              <a:buNone/>
            </a:pPr>
            <a:r>
              <a:rPr lang="en-US" sz="9600" dirty="0">
                <a:solidFill>
                  <a:schemeClr val="accent1"/>
                </a:solidFill>
                <a:latin typeface="+mj-lt"/>
              </a:rPr>
              <a:t>June 13, 2019</a:t>
            </a:r>
          </a:p>
          <a:p>
            <a:pPr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ctr"/>
            <a:r>
              <a:rPr lang="en-US" i="1" dirty="0"/>
              <a:t>Human Resources Personnel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229600" cy="43434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Human Resources Operations and Payroll Team Formed</a:t>
            </a:r>
          </a:p>
          <a:p>
            <a:pPr algn="just"/>
            <a:r>
              <a:rPr lang="en-US" dirty="0"/>
              <a:t>School of Medicine Staffing</a:t>
            </a:r>
          </a:p>
          <a:p>
            <a:pPr algn="just"/>
            <a:r>
              <a:rPr lang="en-US" dirty="0"/>
              <a:t>Compensation and Benefits Staffing</a:t>
            </a:r>
          </a:p>
          <a:p>
            <a:pPr algn="just"/>
            <a:r>
              <a:rPr lang="en-US" dirty="0"/>
              <a:t>FMLA Administration</a:t>
            </a:r>
          </a:p>
          <a:p>
            <a:pPr algn="just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i="1" dirty="0"/>
          </a:p>
          <a:p>
            <a:pPr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2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algn="ctr"/>
            <a:r>
              <a:rPr lang="en-US" i="1" dirty="0"/>
              <a:t>Benefits Service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229600" cy="43434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u="sng" dirty="0"/>
              <a:t>Benefits Shared Service Model - HR Business Partnership</a:t>
            </a:r>
          </a:p>
          <a:p>
            <a:pPr algn="just"/>
            <a:r>
              <a:rPr lang="en-US" dirty="0"/>
              <a:t>Tier 1 – Employee Self Service (ESS)</a:t>
            </a:r>
          </a:p>
          <a:p>
            <a:pPr algn="just"/>
            <a:r>
              <a:rPr lang="en-US" dirty="0"/>
              <a:t>Tier 2 –  Customer Service </a:t>
            </a:r>
          </a:p>
          <a:p>
            <a:pPr algn="just"/>
            <a:r>
              <a:rPr lang="en-US" dirty="0"/>
              <a:t>Tier 3 – Expertise/Specialist Services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u="sng" dirty="0"/>
              <a:t>HR Operations Team - Our Goals</a:t>
            </a:r>
          </a:p>
          <a:p>
            <a:pPr algn="just"/>
            <a:r>
              <a:rPr lang="en-US" dirty="0"/>
              <a:t>Empower/Educate/Train SLU employees on helping themselves.</a:t>
            </a:r>
          </a:p>
          <a:p>
            <a:pPr algn="just"/>
            <a:r>
              <a:rPr lang="en-US" dirty="0"/>
              <a:t>Provide timely responses to employee inquiries, and keep employees informed with where their requests stand.</a:t>
            </a:r>
          </a:p>
          <a:p>
            <a:pPr algn="just"/>
            <a:r>
              <a:rPr lang="en-US" dirty="0"/>
              <a:t>Ensure our team is well informed and consistent in providing answers and information.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dirty="0"/>
              <a:t>General Benefits Contact Info </a:t>
            </a:r>
          </a:p>
          <a:p>
            <a:pPr algn="just">
              <a:buNone/>
            </a:pPr>
            <a:r>
              <a:rPr lang="en-US" dirty="0"/>
              <a:t>Phone: 314-977-2595</a:t>
            </a:r>
          </a:p>
          <a:p>
            <a:pPr algn="just">
              <a:buNone/>
            </a:pPr>
            <a:r>
              <a:rPr lang="en-US" dirty="0"/>
              <a:t>Fax:  314-977-1785</a:t>
            </a:r>
          </a:p>
          <a:p>
            <a:pPr algn="just">
              <a:buNone/>
            </a:pPr>
            <a:r>
              <a:rPr lang="en-US" dirty="0"/>
              <a:t>Email:  benefits@slu.edu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i="1" dirty="0"/>
          </a:p>
          <a:p>
            <a:pPr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6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Position Control, Salary Administration Guidelines,  and Reclassifications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229600" cy="43434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Position Control Process </a:t>
            </a:r>
          </a:p>
          <a:p>
            <a:pPr lvl="1" algn="just"/>
            <a:r>
              <a:rPr lang="en-US" dirty="0"/>
              <a:t>New positions, refilling vacant positions, wage increases</a:t>
            </a:r>
          </a:p>
          <a:p>
            <a:pPr lvl="1" algn="just"/>
            <a:r>
              <a:rPr lang="en-US" dirty="0"/>
              <a:t>Budget lapsing</a:t>
            </a:r>
          </a:p>
          <a:p>
            <a:pPr algn="just"/>
            <a:r>
              <a:rPr lang="en-US" dirty="0"/>
              <a:t>Salary Administration Guidelines</a:t>
            </a:r>
          </a:p>
          <a:p>
            <a:pPr lvl="1" algn="just"/>
            <a:r>
              <a:rPr lang="en-US" dirty="0"/>
              <a:t>Promotional increase limitations</a:t>
            </a:r>
          </a:p>
          <a:p>
            <a:pPr lvl="1" algn="just"/>
            <a:r>
              <a:rPr lang="en-US" dirty="0"/>
              <a:t>Protocol for communicating changes and offers</a:t>
            </a:r>
          </a:p>
          <a:p>
            <a:pPr algn="just"/>
            <a:r>
              <a:rPr lang="en-US" dirty="0"/>
              <a:t>Reclassifications vs. Promotions</a:t>
            </a:r>
          </a:p>
          <a:p>
            <a:pPr lvl="1" algn="just"/>
            <a:r>
              <a:rPr lang="en-US" dirty="0"/>
              <a:t>Consistency and standardization</a:t>
            </a:r>
          </a:p>
          <a:p>
            <a:pPr algn="just"/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i="1" dirty="0"/>
          </a:p>
          <a:p>
            <a:pPr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44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FMLA Administration and Faculty Childcare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229600" cy="4343400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FMLASource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Faculty Childcare Leave</a:t>
            </a:r>
          </a:p>
          <a:p>
            <a:pPr marL="0" indent="0" algn="just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i="1" dirty="0"/>
          </a:p>
          <a:p>
            <a:pPr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8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2514600" y="2247900"/>
            <a:ext cx="7123112" cy="1673225"/>
          </a:xfrm>
        </p:spPr>
        <p:txBody>
          <a:bodyPr>
            <a:normAutofit lnSpcReduction="10000"/>
          </a:bodyPr>
          <a:lstStyle/>
          <a:p>
            <a:pPr algn="just"/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6000" i="1" dirty="0"/>
              <a:t>QUESTIONS</a:t>
            </a:r>
          </a:p>
          <a:p>
            <a:pPr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2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2018 Staff Work design Pulse Survey Overview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5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2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Takeaways from the Work Design Project &amp; Pulse Survey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9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0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Design Report Submissions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2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9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2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51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201</Words>
  <Application>Microsoft Office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1_Office Theme</vt:lpstr>
      <vt:lpstr>  AGENDA   SLU Business Manager Meeting June 13, 2019 College for Public Health and Social Justice, Salus Center Room 1411 Auditorium Contact: budgetoffice@slu.edu or Samantha Myers at 7-3920 </vt:lpstr>
      <vt:lpstr>2018 Staff Work design Pulse Survey Overview</vt:lpstr>
      <vt:lpstr>PowerPoint Presentation</vt:lpstr>
      <vt:lpstr>Major Takeaways from the Work Design Project &amp; Pulse Survey</vt:lpstr>
      <vt:lpstr>PowerPoint Presentation</vt:lpstr>
      <vt:lpstr>Work Design Report Submissions</vt:lpstr>
      <vt:lpstr>PowerPoint Presentation</vt:lpstr>
      <vt:lpstr>PowerPoint Presentation</vt:lpstr>
      <vt:lpstr>PowerPoint Presentation</vt:lpstr>
      <vt:lpstr>PowerPoint Presentation</vt:lpstr>
      <vt:lpstr>Human Resources Updates </vt:lpstr>
      <vt:lpstr>Human Resources Personnel Changes</vt:lpstr>
      <vt:lpstr>Benefits Service Delivery</vt:lpstr>
      <vt:lpstr>Position Control, Salary Administration Guidelines,  and Reclassifications </vt:lpstr>
      <vt:lpstr>FMLA Administration and Faculty Childcare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AGENDA   SLU Business Manager Meeting June 13, 2019 College for Public Health and Social Justice, Salus Center Room 1411 Auditorium Contact: budgetoffice@slu.edu or Samantha Myers at 7-3920 </dc:title>
  <dc:creator>Samantha Myers</dc:creator>
  <cp:lastModifiedBy>Samantha Myers</cp:lastModifiedBy>
  <cp:revision>1</cp:revision>
  <dcterms:created xsi:type="dcterms:W3CDTF">2019-06-13T17:13:26Z</dcterms:created>
  <dcterms:modified xsi:type="dcterms:W3CDTF">2019-06-13T17:18:13Z</dcterms:modified>
</cp:coreProperties>
</file>