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8" r:id="rId2"/>
    <p:sldId id="262" r:id="rId3"/>
    <p:sldId id="268" r:id="rId4"/>
    <p:sldId id="269" r:id="rId5"/>
    <p:sldId id="266" r:id="rId6"/>
  </p:sldIdLst>
  <p:sldSz cx="12192000" cy="6858000"/>
  <p:notesSz cx="10234613" cy="7099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A5"/>
    <a:srgbClr val="003C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434999" cy="35619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797245" y="1"/>
            <a:ext cx="4434999" cy="35619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3311C82-8EBF-47A8-BCE9-61414C75777F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743104"/>
            <a:ext cx="4434999" cy="35619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97245" y="6743104"/>
            <a:ext cx="4434999" cy="35619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FA1CED4-D811-46FC-A6F0-2A9AF51D44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2623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338" cy="3558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97583" y="0"/>
            <a:ext cx="4435338" cy="3558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5DEEB-8E0E-4BEE-B476-99E37D401953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89263" y="887413"/>
            <a:ext cx="4256087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3801" y="3417155"/>
            <a:ext cx="8187014" cy="279473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43411"/>
            <a:ext cx="4435338" cy="355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97583" y="6743411"/>
            <a:ext cx="4435338" cy="355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8EAF7-B442-4C9C-9B72-E63ADAA12DE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484402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89263" y="887413"/>
            <a:ext cx="4256087" cy="23955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6556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89263" y="887413"/>
            <a:ext cx="4256087" cy="23955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9422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2CB29-C548-4DA8-A502-A1E8FF20F239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550F0-5770-4B1B-AAF6-21BA6F3107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532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2CB29-C548-4DA8-A502-A1E8FF20F239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550F0-5770-4B1B-AAF6-21BA6F3107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8824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2CB29-C548-4DA8-A502-A1E8FF20F239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550F0-5770-4B1B-AAF6-21BA6F3107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0772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2CB29-C548-4DA8-A502-A1E8FF20F239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550F0-5770-4B1B-AAF6-21BA6F3107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414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2CB29-C548-4DA8-A502-A1E8FF20F239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550F0-5770-4B1B-AAF6-21BA6F3107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7138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2CB29-C548-4DA8-A502-A1E8FF20F239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550F0-5770-4B1B-AAF6-21BA6F3107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496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2CB29-C548-4DA8-A502-A1E8FF20F239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550F0-5770-4B1B-AAF6-21BA6F3107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313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2CB29-C548-4DA8-A502-A1E8FF20F239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550F0-5770-4B1B-AAF6-21BA6F3107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2658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2CB29-C548-4DA8-A502-A1E8FF20F239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550F0-5770-4B1B-AAF6-21BA6F3107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89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2CB29-C548-4DA8-A502-A1E8FF20F239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550F0-5770-4B1B-AAF6-21BA6F3107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032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2CB29-C548-4DA8-A502-A1E8FF20F239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550F0-5770-4B1B-AAF6-21BA6F3107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3642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2CB29-C548-4DA8-A502-A1E8FF20F239}" type="datetimeFigureOut">
              <a:rPr lang="es-ES" smtClean="0"/>
              <a:t>11/06/2024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550F0-5770-4B1B-AAF6-21BA6F3107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9606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D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logo&#10;&#10;Description automatically generated">
            <a:extLst>
              <a:ext uri="{FF2B5EF4-FFF2-40B4-BE49-F238E27FC236}">
                <a16:creationId xmlns:a16="http://schemas.microsoft.com/office/drawing/2014/main" id="{A87D77AE-AC12-CDC2-B4BD-5566DDA1373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453" y="1850560"/>
            <a:ext cx="4003097" cy="2348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46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D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A25496A-4CE9-CAB7-E1DF-F6A87D6119F6}"/>
              </a:ext>
            </a:extLst>
          </p:cNvPr>
          <p:cNvSpPr txBox="1"/>
          <p:nvPr/>
        </p:nvSpPr>
        <p:spPr>
          <a:xfrm>
            <a:off x="0" y="2395288"/>
            <a:ext cx="12192000" cy="1559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algn="ctr">
              <a:lnSpc>
                <a:spcPct val="150000"/>
              </a:lnSpc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  <a:endParaRPr lang="es-E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89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BAF6BAA-884D-ACF6-2E9F-EBCF7455B37B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6520498"/>
            <a:ext cx="12192000" cy="260269"/>
            <a:chOff x="0" y="6520498"/>
            <a:chExt cx="12192000" cy="260269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889DCCBA-3836-0E74-155B-8ADCBF930577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0" y="6520498"/>
              <a:ext cx="12192000" cy="0"/>
            </a:xfrm>
            <a:prstGeom prst="line">
              <a:avLst/>
            </a:prstGeom>
            <a:ln w="12700">
              <a:solidFill>
                <a:srgbClr val="003DA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95BEF311-0F39-A056-9FD5-AF11E31B39D5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3149" y="6607202"/>
              <a:ext cx="4385701" cy="1735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8369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688CCA92-A6EE-7CA7-653D-CA2DD3498F45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6492217"/>
            <a:ext cx="12192000" cy="280430"/>
            <a:chOff x="0" y="6492217"/>
            <a:chExt cx="12192000" cy="28043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C649CA0-3E07-8318-B03B-4767D3303C5A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3149" y="6599082"/>
              <a:ext cx="4385701" cy="173565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889DCCBA-3836-0E74-155B-8ADCBF930577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0" y="6492217"/>
              <a:ext cx="1219200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0988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D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white logo&#10;&#10;Description automatically generated">
            <a:extLst>
              <a:ext uri="{FF2B5EF4-FFF2-40B4-BE49-F238E27FC236}">
                <a16:creationId xmlns:a16="http://schemas.microsoft.com/office/drawing/2014/main" id="{A87D77AE-AC12-CDC2-B4BD-5566DDA1373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453" y="1850560"/>
            <a:ext cx="4003097" cy="234835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E5AC0493-E49B-6521-39C5-91B770A83CA6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6138390"/>
            <a:ext cx="12192000" cy="346001"/>
            <a:chOff x="0" y="6138390"/>
            <a:chExt cx="12192000" cy="346001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DA2C0D2-4EE0-EA1B-A665-85B6106AC4D3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524000" y="6138390"/>
              <a:ext cx="9144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Avenida del Valle, 34 · 28003 Madrid · https://slu.edu/madrid</a:t>
              </a:r>
              <a:endParaRPr lang="es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D34B5940-BB6C-4821-3750-8122FDD3DA1D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0" y="6151652"/>
              <a:ext cx="12192000" cy="0"/>
            </a:xfrm>
            <a:prstGeom prst="line">
              <a:avLst/>
            </a:prstGeom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DD1395A-BF9D-A3B2-05BF-4153662C5461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0" y="6484391"/>
              <a:ext cx="12192000" cy="0"/>
            </a:xfrm>
            <a:prstGeom prst="line">
              <a:avLst/>
            </a:prstGeom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76481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117</TotalTime>
  <Words>18</Words>
  <Application>Microsoft Office PowerPoint</Application>
  <PresentationFormat>Widescreen</PresentationFormat>
  <Paragraphs>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Fernando Bejar Arauz</dc:creator>
  <cp:lastModifiedBy>fbejarar</cp:lastModifiedBy>
  <cp:revision>27</cp:revision>
  <cp:lastPrinted>2018-11-12T13:04:05Z</cp:lastPrinted>
  <dcterms:created xsi:type="dcterms:W3CDTF">2017-12-19T11:29:23Z</dcterms:created>
  <dcterms:modified xsi:type="dcterms:W3CDTF">2024-06-11T14:24:42Z</dcterms:modified>
</cp:coreProperties>
</file>