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58" r:id="rId2"/>
    <p:sldId id="262" r:id="rId3"/>
    <p:sldId id="268" r:id="rId4"/>
    <p:sldId id="269" r:id="rId5"/>
    <p:sldId id="266" r:id="rId6"/>
  </p:sldIdLst>
  <p:sldSz cx="9144000" cy="6858000" type="screen4x3"/>
  <p:notesSz cx="10234613" cy="7099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DA5"/>
    <a:srgbClr val="003C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434999" cy="356198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797245" y="1"/>
            <a:ext cx="4434999" cy="356198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63311C82-8EBF-47A8-BCE9-61414C75777F}" type="datetimeFigureOut">
              <a:rPr lang="es-ES" smtClean="0"/>
              <a:t>11/06/2024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743104"/>
            <a:ext cx="4434999" cy="356197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797245" y="6743104"/>
            <a:ext cx="4434999" cy="356197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7FA1CED4-D811-46FC-A6F0-2A9AF51D44A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326236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5338" cy="35589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797583" y="0"/>
            <a:ext cx="4435338" cy="35589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25DEEB-8E0E-4BEE-B476-99E37D401953}" type="datetimeFigureOut">
              <a:rPr lang="es-ES" smtClean="0"/>
              <a:t>11/06/2024</a:t>
            </a:fld>
            <a:endParaRPr lang="es-E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519488" y="887413"/>
            <a:ext cx="3195637" cy="23955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23801" y="3417155"/>
            <a:ext cx="8187014" cy="279473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743411"/>
            <a:ext cx="4435338" cy="3558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797583" y="6743411"/>
            <a:ext cx="4435338" cy="3558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48EAF7-B442-4C9C-9B72-E63ADAA12DE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3484402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519488" y="887413"/>
            <a:ext cx="3195637" cy="23955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065561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519488" y="887413"/>
            <a:ext cx="3195637" cy="23955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294227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2CB29-C548-4DA8-A502-A1E8FF20F239}" type="datetimeFigureOut">
              <a:rPr lang="es-ES" smtClean="0"/>
              <a:t>11/06/2024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550F0-5770-4B1B-AAF6-21BA6F31072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99967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2CB29-C548-4DA8-A502-A1E8FF20F239}" type="datetimeFigureOut">
              <a:rPr lang="es-ES" smtClean="0"/>
              <a:t>11/06/2024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550F0-5770-4B1B-AAF6-21BA6F31072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77659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2CB29-C548-4DA8-A502-A1E8FF20F239}" type="datetimeFigureOut">
              <a:rPr lang="es-ES" smtClean="0"/>
              <a:t>11/06/2024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550F0-5770-4B1B-AAF6-21BA6F31072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95541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2CB29-C548-4DA8-A502-A1E8FF20F239}" type="datetimeFigureOut">
              <a:rPr lang="es-ES" smtClean="0"/>
              <a:t>11/06/2024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550F0-5770-4B1B-AAF6-21BA6F31072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0700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2CB29-C548-4DA8-A502-A1E8FF20F239}" type="datetimeFigureOut">
              <a:rPr lang="es-ES" smtClean="0"/>
              <a:t>11/06/2024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550F0-5770-4B1B-AAF6-21BA6F31072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86122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2CB29-C548-4DA8-A502-A1E8FF20F239}" type="datetimeFigureOut">
              <a:rPr lang="es-ES" smtClean="0"/>
              <a:t>11/06/2024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550F0-5770-4B1B-AAF6-21BA6F31072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1661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2CB29-C548-4DA8-A502-A1E8FF20F239}" type="datetimeFigureOut">
              <a:rPr lang="es-ES" smtClean="0"/>
              <a:t>11/06/2024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550F0-5770-4B1B-AAF6-21BA6F31072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1357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2CB29-C548-4DA8-A502-A1E8FF20F239}" type="datetimeFigureOut">
              <a:rPr lang="es-ES" smtClean="0"/>
              <a:t>11/06/2024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550F0-5770-4B1B-AAF6-21BA6F31072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2234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2CB29-C548-4DA8-A502-A1E8FF20F239}" type="datetimeFigureOut">
              <a:rPr lang="es-ES" smtClean="0"/>
              <a:t>11/06/2024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550F0-5770-4B1B-AAF6-21BA6F31072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57839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2CB29-C548-4DA8-A502-A1E8FF20F239}" type="datetimeFigureOut">
              <a:rPr lang="es-ES" smtClean="0"/>
              <a:t>11/06/2024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550F0-5770-4B1B-AAF6-21BA6F31072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27887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2CB29-C548-4DA8-A502-A1E8FF20F239}" type="datetimeFigureOut">
              <a:rPr lang="es-ES" smtClean="0"/>
              <a:t>11/06/2024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550F0-5770-4B1B-AAF6-21BA6F31072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89520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82CB29-C548-4DA8-A502-A1E8FF20F239}" type="datetimeFigureOut">
              <a:rPr lang="es-ES" smtClean="0"/>
              <a:t>11/06/2024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550F0-5770-4B1B-AAF6-21BA6F31072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77386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DA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ack and white logo&#10;&#10;Description automatically generated">
            <a:extLst>
              <a:ext uri="{FF2B5EF4-FFF2-40B4-BE49-F238E27FC236}">
                <a16:creationId xmlns:a16="http://schemas.microsoft.com/office/drawing/2014/main" id="{A87D77AE-AC12-CDC2-B4BD-5566DDA1373D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0452" y="1850560"/>
            <a:ext cx="4003097" cy="2348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462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DA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A25496A-4CE9-CAB7-E1DF-F6A87D6119F6}"/>
              </a:ext>
            </a:extLst>
          </p:cNvPr>
          <p:cNvSpPr txBox="1"/>
          <p:nvPr/>
        </p:nvSpPr>
        <p:spPr>
          <a:xfrm>
            <a:off x="-1524000" y="2395288"/>
            <a:ext cx="12192000" cy="15593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  <a:p>
            <a:pPr algn="ctr">
              <a:lnSpc>
                <a:spcPct val="150000"/>
              </a:lnSpc>
            </a:pPr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Subtitle</a:t>
            </a:r>
            <a:endParaRPr lang="es-E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1895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A1D21E3B-E40B-FCB9-E1DA-EAF10D5A4D04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0" y="6520497"/>
            <a:ext cx="9144000" cy="260269"/>
            <a:chOff x="0" y="6492216"/>
            <a:chExt cx="9144000" cy="260269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889DCCBA-3836-0E74-155B-8ADCBF930577}"/>
                </a:ext>
              </a:extLst>
            </p:cNvPr>
            <p:cNvCxnSpPr>
              <a:cxnSpLocks noGrp="1" noRot="1" noMove="1" noResize="1" noEditPoints="1" noAdjustHandles="1" noChangeArrowheads="1" noChangeShapeType="1"/>
            </p:cNvCxnSpPr>
            <p:nvPr/>
          </p:nvCxnSpPr>
          <p:spPr>
            <a:xfrm>
              <a:off x="0" y="6492216"/>
              <a:ext cx="9144000" cy="0"/>
            </a:xfrm>
            <a:prstGeom prst="line">
              <a:avLst/>
            </a:prstGeom>
            <a:ln w="12700">
              <a:solidFill>
                <a:srgbClr val="003DA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95BEF311-0F39-A056-9FD5-AF11E31B39D5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79149" y="6578920"/>
              <a:ext cx="4385701" cy="17356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83690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C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E1DBF0AD-B1A1-EFF2-E4CD-4CFAFC529D93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0" y="6492216"/>
            <a:ext cx="9144000" cy="290369"/>
            <a:chOff x="0" y="6456218"/>
            <a:chExt cx="9144000" cy="290369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CC649CA0-3E07-8318-B03B-4767D3303C5A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79149" y="6573022"/>
              <a:ext cx="4385701" cy="173565"/>
            </a:xfrm>
            <a:prstGeom prst="rect">
              <a:avLst/>
            </a:prstGeom>
          </p:spPr>
        </p:pic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889DCCBA-3836-0E74-155B-8ADCBF930577}"/>
                </a:ext>
              </a:extLst>
            </p:cNvPr>
            <p:cNvCxnSpPr>
              <a:cxnSpLocks noGrp="1" noRot="1" noMove="1" noResize="1" noEditPoints="1" noAdjustHandles="1" noChangeArrowheads="1" noChangeShapeType="1"/>
            </p:cNvCxnSpPr>
            <p:nvPr/>
          </p:nvCxnSpPr>
          <p:spPr>
            <a:xfrm>
              <a:off x="0" y="6456218"/>
              <a:ext cx="9144000" cy="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09887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DA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ack and white logo&#10;&#10;Description automatically generated">
            <a:extLst>
              <a:ext uri="{FF2B5EF4-FFF2-40B4-BE49-F238E27FC236}">
                <a16:creationId xmlns:a16="http://schemas.microsoft.com/office/drawing/2014/main" id="{A87D77AE-AC12-CDC2-B4BD-5566DDA1373D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0452" y="1850560"/>
            <a:ext cx="4003097" cy="2348356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613FC5B9-6EE6-0458-D108-4F0F731F8A08}"/>
              </a:ext>
            </a:extLst>
          </p:cNvPr>
          <p:cNvGrpSpPr/>
          <p:nvPr/>
        </p:nvGrpSpPr>
        <p:grpSpPr>
          <a:xfrm>
            <a:off x="0" y="6138389"/>
            <a:ext cx="9144000" cy="346001"/>
            <a:chOff x="0" y="6138389"/>
            <a:chExt cx="9144000" cy="346001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1DA2C0D2-4EE0-EA1B-A665-85B6106AC4D3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6138389"/>
              <a:ext cx="9144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Avenida del Valle, 34 · 28003 Madrid · https://slu.edu/madrid</a:t>
              </a:r>
              <a:endParaRPr lang="es-E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D34B5940-BB6C-4821-3750-8122FDD3DA1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151651"/>
              <a:ext cx="9144000" cy="0"/>
            </a:xfrm>
            <a:prstGeom prst="line">
              <a:avLst/>
            </a:prstGeom>
            <a:ln w="63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EDD1395A-BF9D-A3B2-05BF-4153662C5461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484390"/>
              <a:ext cx="9144000" cy="0"/>
            </a:xfrm>
            <a:prstGeom prst="line">
              <a:avLst/>
            </a:prstGeom>
            <a:ln w="63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76481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115</TotalTime>
  <Words>18</Words>
  <Application>Microsoft Office PowerPoint</Application>
  <PresentationFormat>On-screen Show (4:3)</PresentationFormat>
  <Paragraphs>3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Fernando Bejar Arauz</dc:creator>
  <cp:lastModifiedBy>fbejarar</cp:lastModifiedBy>
  <cp:revision>26</cp:revision>
  <cp:lastPrinted>2018-11-12T13:04:05Z</cp:lastPrinted>
  <dcterms:created xsi:type="dcterms:W3CDTF">2017-12-19T11:29:23Z</dcterms:created>
  <dcterms:modified xsi:type="dcterms:W3CDTF">2024-06-11T14:21:49Z</dcterms:modified>
</cp:coreProperties>
</file>