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8" r:id="rId2"/>
    <p:sldId id="262" r:id="rId3"/>
    <p:sldId id="268" r:id="rId4"/>
    <p:sldId id="269" r:id="rId5"/>
    <p:sldId id="266" r:id="rId6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003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619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5" y="1"/>
            <a:ext cx="4434999" cy="35619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3311C82-8EBF-47A8-BCE9-61414C75777F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104"/>
            <a:ext cx="4434999" cy="35619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5" y="6743104"/>
            <a:ext cx="4434999" cy="35619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FA1CED4-D811-46FC-A6F0-2A9AF51D4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2623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338" cy="3558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583" y="0"/>
            <a:ext cx="4435338" cy="3558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DEEB-8E0E-4BEE-B476-99E37D401953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801" y="3417155"/>
            <a:ext cx="8187014" cy="27947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411"/>
            <a:ext cx="4435338" cy="355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583" y="6743411"/>
            <a:ext cx="4435338" cy="355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8EAF7-B442-4C9C-9B72-E63ADAA12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8440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19488" y="887413"/>
            <a:ext cx="3195637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55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19488" y="887413"/>
            <a:ext cx="3195637" cy="2395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42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96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65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54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70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12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66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35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2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83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88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52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2CB29-C548-4DA8-A502-A1E8FF20F239}" type="datetimeFigureOut">
              <a:rPr lang="es-ES" smtClean="0"/>
              <a:t>11/06/2024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50F0-5770-4B1B-AAF6-21BA6F3107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38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A87D77AE-AC12-CDC2-B4BD-5566DDA137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452" y="1850560"/>
            <a:ext cx="4003097" cy="23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6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25496A-4CE9-CAB7-E1DF-F6A87D6119F6}"/>
              </a:ext>
            </a:extLst>
          </p:cNvPr>
          <p:cNvSpPr txBox="1"/>
          <p:nvPr/>
        </p:nvSpPr>
        <p:spPr>
          <a:xfrm>
            <a:off x="-1524000" y="2395288"/>
            <a:ext cx="12192000" cy="1559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endParaRPr lang="es-E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A1D21E3B-E40B-FCB9-E1DA-EAF10D5A4D0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6520497"/>
            <a:ext cx="9144000" cy="260269"/>
            <a:chOff x="0" y="6492216"/>
            <a:chExt cx="9144000" cy="26026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9DCCBA-3836-0E74-155B-8ADCBF93057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6492216"/>
              <a:ext cx="9144000" cy="0"/>
            </a:xfrm>
            <a:prstGeom prst="line">
              <a:avLst/>
            </a:prstGeom>
            <a:ln w="12700">
              <a:solidFill>
                <a:srgbClr val="003DA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5BEF311-0F39-A056-9FD5-AF11E31B39D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149" y="6578920"/>
              <a:ext cx="4385701" cy="17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36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1DBF0AD-B1A1-EFF2-E4CD-4CFAFC529D9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6492216"/>
            <a:ext cx="9144000" cy="290369"/>
            <a:chOff x="0" y="6456218"/>
            <a:chExt cx="9144000" cy="2903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C649CA0-3E07-8318-B03B-4767D3303C5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149" y="6573022"/>
              <a:ext cx="4385701" cy="173565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9DCCBA-3836-0E74-155B-8ADCBF93057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6456218"/>
              <a:ext cx="91440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988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A87D77AE-AC12-CDC2-B4BD-5566DDA137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452" y="1850560"/>
            <a:ext cx="4003097" cy="234835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13FC5B9-6EE6-0458-D108-4F0F731F8A08}"/>
              </a:ext>
            </a:extLst>
          </p:cNvPr>
          <p:cNvGrpSpPr/>
          <p:nvPr/>
        </p:nvGrpSpPr>
        <p:grpSpPr>
          <a:xfrm>
            <a:off x="0" y="6138389"/>
            <a:ext cx="9144000" cy="346001"/>
            <a:chOff x="0" y="6138389"/>
            <a:chExt cx="9144000" cy="34600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DA2C0D2-4EE0-EA1B-A665-85B6106AC4D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6138389"/>
              <a:ext cx="914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Avenida del Valle, 34 · 28003 Madrid · https://slu.edu/madrid</a:t>
              </a:r>
              <a:endPara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34B5940-BB6C-4821-3750-8122FDD3DA1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151651"/>
              <a:ext cx="9144000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DD1395A-BF9D-A3B2-05BF-4153662C546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484390"/>
              <a:ext cx="9144000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648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</TotalTime>
  <Words>18</Words>
  <Application>Microsoft Office PowerPoint</Application>
  <PresentationFormat>On-screen Show (4:3)</PresentationFormat>
  <Paragraphs>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Bejar Arauz</dc:creator>
  <cp:lastModifiedBy>fbejarar</cp:lastModifiedBy>
  <cp:revision>26</cp:revision>
  <cp:lastPrinted>2018-11-12T13:04:05Z</cp:lastPrinted>
  <dcterms:created xsi:type="dcterms:W3CDTF">2017-12-19T11:29:23Z</dcterms:created>
  <dcterms:modified xsi:type="dcterms:W3CDTF">2024-06-11T14:21:49Z</dcterms:modified>
</cp:coreProperties>
</file>