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560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0079-0B74-4E09-90E9-B1FE3AAFF788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4333-C578-4D5C-93EA-DC20FF5F8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9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0079-0B74-4E09-90E9-B1FE3AAFF788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4333-C578-4D5C-93EA-DC20FF5F8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76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0079-0B74-4E09-90E9-B1FE3AAFF788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4333-C578-4D5C-93EA-DC20FF5F8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0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0079-0B74-4E09-90E9-B1FE3AAFF788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4333-C578-4D5C-93EA-DC20FF5F8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4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0079-0B74-4E09-90E9-B1FE3AAFF788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4333-C578-4D5C-93EA-DC20FF5F8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2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0079-0B74-4E09-90E9-B1FE3AAFF788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4333-C578-4D5C-93EA-DC20FF5F8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9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0079-0B74-4E09-90E9-B1FE3AAFF788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4333-C578-4D5C-93EA-DC20FF5F8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5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0079-0B74-4E09-90E9-B1FE3AAFF788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4333-C578-4D5C-93EA-DC20FF5F8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4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0079-0B74-4E09-90E9-B1FE3AAFF788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4333-C578-4D5C-93EA-DC20FF5F8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1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0079-0B74-4E09-90E9-B1FE3AAFF788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4333-C578-4D5C-93EA-DC20FF5F8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3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0079-0B74-4E09-90E9-B1FE3AAFF788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4333-C578-4D5C-93EA-DC20FF5F8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25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0079-0B74-4E09-90E9-B1FE3AAFF788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64333-C578-4D5C-93EA-DC20FF5F8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8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6418"/>
            <a:ext cx="7696200" cy="615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1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"/>
            <a:ext cx="18796000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61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20782"/>
            <a:ext cx="18895300" cy="676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34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00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21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8360"/>
            <a:ext cx="4494211" cy="552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45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Saint Louis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mchowaj</dc:creator>
  <cp:lastModifiedBy>molwig</cp:lastModifiedBy>
  <cp:revision>5</cp:revision>
  <dcterms:created xsi:type="dcterms:W3CDTF">2015-08-14T15:50:04Z</dcterms:created>
  <dcterms:modified xsi:type="dcterms:W3CDTF">2016-08-01T14:05:42Z</dcterms:modified>
</cp:coreProperties>
</file>