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D2E"/>
    <a:srgbClr val="FFCC00"/>
    <a:srgbClr val="DDDDDD"/>
    <a:srgbClr val="EAEAEA"/>
    <a:srgbClr val="C0C0C0"/>
    <a:srgbClr val="5F5F5F"/>
    <a:srgbClr val="969696"/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9FABAA-BF07-457F-AD40-08FF6C9CA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14E1-D63E-4136-ACFC-5264E5F81142}" type="slidenum">
              <a:rPr lang="en-US"/>
              <a:pPr/>
              <a:t>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5029200"/>
            <a:ext cx="8686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86450"/>
            <a:ext cx="8686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C2CD77-F19D-4A38-ABC5-3ACF6A401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8AF99-3144-4F4B-958C-43331C8DE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47704-2227-469B-B037-E9D50D754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8D1A-CDED-44F5-81F3-43E5128BE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A52B-270C-4B5C-BAF2-ABB4500F6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75986-F7E6-4096-8318-A5F6EC699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78D23-528A-40AF-B84E-896D420DE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2AE97-7D91-4E8A-B533-29D6D8124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D0F0-681D-46E5-B615-5384F9FE1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35E41-70D8-4E80-BC3D-72CE969C6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3B0C-7865-4AF7-B0B8-04EAA9D8C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52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81000" y="12954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B8A45D-4990-4DFC-AF9A-5C68754F9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Center Library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15000" cy="719138"/>
          </a:xfrm>
        </p:spPr>
        <p:txBody>
          <a:bodyPr/>
          <a:lstStyle/>
          <a:p>
            <a:r>
              <a:rPr lang="en-US" sz="3600" b="0" dirty="0" smtClean="0"/>
              <a:t>Welcome 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pic>
        <p:nvPicPr>
          <p:cNvPr id="5" name="Picture Placeholder 4" descr="Image 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52600"/>
            <a:ext cx="5257800" cy="3943350"/>
          </a:xfr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 Cost 24/7 E-Access </a:t>
            </a:r>
            <a:endParaRPr lang="en-US" sz="3600" dirty="0"/>
          </a:p>
        </p:txBody>
      </p:sp>
      <p:pic>
        <p:nvPicPr>
          <p:cNvPr id="8" name="Picture 7" descr="Document Deliv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690751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Computers, Wireless, &amp; Printing </a:t>
            </a:r>
            <a:endParaRPr lang="en-US" sz="3600" dirty="0"/>
          </a:p>
        </p:txBody>
      </p:sp>
      <p:pic>
        <p:nvPicPr>
          <p:cNvPr id="7" name="Content Placeholder 6" descr="Image 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3733800" cy="2800350"/>
          </a:xfrm>
          <a:ln w="19050">
            <a:solidFill>
              <a:schemeClr val="accent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B&amp;W and Color Printing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1371600" cy="13716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14800"/>
            <a:ext cx="2286000" cy="19540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Text Placeholder 2"/>
          <p:cNvSpPr txBox="1">
            <a:spLocks/>
          </p:cNvSpPr>
          <p:nvPr/>
        </p:nvSpPr>
        <p:spPr bwMode="white">
          <a:xfrm>
            <a:off x="533400" y="49530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Laptops to Check-Out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/>
          <a:lstStyle/>
          <a:p>
            <a:r>
              <a:rPr lang="en-US" sz="2200" dirty="0" smtClean="0"/>
              <a:t>Expert Assistance 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Liaisons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62400" cy="4691063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Gregg Clark, PhD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Assako</a:t>
            </a:r>
            <a:r>
              <a:rPr lang="en-US" sz="2000" dirty="0" smtClean="0"/>
              <a:t> Holyoke, MD, PhD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Mary Krieger, RN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Donghua</a:t>
            </a:r>
            <a:r>
              <a:rPr lang="en-US" sz="2000" dirty="0" smtClean="0"/>
              <a:t> Tao, PhD </a:t>
            </a:r>
          </a:p>
          <a:p>
            <a:endParaRPr lang="en-US" sz="2000" dirty="0"/>
          </a:p>
        </p:txBody>
      </p:sp>
      <p:pic>
        <p:nvPicPr>
          <p:cNvPr id="105476" name="Picture 4" descr="http://www.kmcmedicallibrary.org/images/Liaison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990600"/>
            <a:ext cx="1971675" cy="2057401"/>
          </a:xfrm>
          <a:prstGeom prst="rect">
            <a:avLst/>
          </a:prstGeom>
          <a:noFill/>
        </p:spPr>
      </p:pic>
      <p:pic>
        <p:nvPicPr>
          <p:cNvPr id="14" name="Picture 13" descr="P104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124200"/>
            <a:ext cx="2336800" cy="1752600"/>
          </a:xfrm>
          <a:prstGeom prst="rect">
            <a:avLst/>
          </a:prstGeom>
        </p:spPr>
      </p:pic>
      <p:pic>
        <p:nvPicPr>
          <p:cNvPr id="15" name="Picture 14" descr="gregg cl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600200"/>
            <a:ext cx="1423416" cy="1711628"/>
          </a:xfrm>
          <a:prstGeom prst="rect">
            <a:avLst/>
          </a:prstGeom>
        </p:spPr>
      </p:pic>
      <p:pic>
        <p:nvPicPr>
          <p:cNvPr id="16" name="Picture 15" descr="MCL Report 2 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42672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65D2E"/>
                </a:solidFill>
              </a:rPr>
              <a:t>At home in the library</a:t>
            </a:r>
            <a:endParaRPr lang="en-US" dirty="0">
              <a:solidFill>
                <a:srgbClr val="C65D2E"/>
              </a:solidFill>
            </a:endParaRPr>
          </a:p>
        </p:txBody>
      </p:sp>
      <p:pic>
        <p:nvPicPr>
          <p:cNvPr id="8" name="Picture Placeholder 7" descr="Image 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monitor design template">
  <a:themeElements>
    <a:clrScheme name="">
      <a:dk1>
        <a:srgbClr val="080808"/>
      </a:dk1>
      <a:lt1>
        <a:srgbClr val="74C8E6"/>
      </a:lt1>
      <a:dk2>
        <a:srgbClr val="FFFFFF"/>
      </a:dk2>
      <a:lt2>
        <a:srgbClr val="080808"/>
      </a:lt2>
      <a:accent1>
        <a:srgbClr val="68A2B6"/>
      </a:accent1>
      <a:accent2>
        <a:srgbClr val="4192BF"/>
      </a:accent2>
      <a:accent3>
        <a:srgbClr val="BCE0F0"/>
      </a:accent3>
      <a:accent4>
        <a:srgbClr val="060606"/>
      </a:accent4>
      <a:accent5>
        <a:srgbClr val="B9CED7"/>
      </a:accent5>
      <a:accent6>
        <a:srgbClr val="3A84AD"/>
      </a:accent6>
      <a:hlink>
        <a:srgbClr val="3963AF"/>
      </a:hlink>
      <a:folHlink>
        <a:srgbClr val="00006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4C8E6"/>
        </a:lt1>
        <a:dk2>
          <a:srgbClr val="000000"/>
        </a:dk2>
        <a:lt2>
          <a:srgbClr val="080808"/>
        </a:lt2>
        <a:accent1>
          <a:srgbClr val="68A2B6"/>
        </a:accent1>
        <a:accent2>
          <a:srgbClr val="4192BF"/>
        </a:accent2>
        <a:accent3>
          <a:srgbClr val="BCE0F0"/>
        </a:accent3>
        <a:accent4>
          <a:srgbClr val="060606"/>
        </a:accent4>
        <a:accent5>
          <a:srgbClr val="B9CED7"/>
        </a:accent5>
        <a:accent6>
          <a:srgbClr val="3A84AD"/>
        </a:accent6>
        <a:hlink>
          <a:srgbClr val="3963A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monitor design template</Template>
  <TotalTime>274</TotalTime>
  <Words>54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Computer monitor design template</vt:lpstr>
      <vt:lpstr>Medical Center Library </vt:lpstr>
      <vt:lpstr>Welcome   </vt:lpstr>
      <vt:lpstr>No Cost 24/7 E-Access </vt:lpstr>
      <vt:lpstr>Computers, Wireless, &amp; Printing </vt:lpstr>
      <vt:lpstr>Expert Assistance </vt:lpstr>
      <vt:lpstr>At home in the library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Center Library</dc:title>
  <dc:creator>Patrick McCarthy</dc:creator>
  <cp:lastModifiedBy>Barbara J. Chadwick</cp:lastModifiedBy>
  <cp:revision>30</cp:revision>
  <dcterms:created xsi:type="dcterms:W3CDTF">2012-07-31T17:51:28Z</dcterms:created>
  <dcterms:modified xsi:type="dcterms:W3CDTF">2012-08-15T15:41:13Z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TC011408351033</vt:lpwstr>
  </property>
</Properties>
</file>