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lsb" ContentType="application/vnd.ms-excel.sheet.binary.macroEnabled.12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Masters/notesMaster1.xml" ContentType="application/vnd.openxmlformats-officedocument.presentationml.notesMaster+xml"/>
  <Override PartName="/ppt/charts/chart1.xml" ContentType="application/vnd.openxmlformats-officedocument.drawingml.chart+xml"/>
  <Override PartName="/ppt/theme/theme1.xml" ContentType="application/vnd.openxmlformats-officedocument.theme+xml"/>
  <Override PartName="/ppt/theme/theme2.xml" ContentType="application/vnd.openxmlformats-officedocument.theme+xml"/>
  <Override PartName="/ppt/authors.xml" ContentType="application/vnd.ms-powerpoint.author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38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37.xml" ContentType="application/vnd.openxmlformats-officedocument.presentationml.tags+xml"/>
  <Override PartName="/ppt/tags/tag36.xml" ContentType="application/vnd.openxmlformats-officedocument.presentationml.tags+xml"/>
  <Override PartName="/ppt/tags/tag35.xml" ContentType="application/vnd.openxmlformats-officedocument.presentationml.tags+xml"/>
  <Override PartName="/ppt/tags/tag34.xml" ContentType="application/vnd.openxmlformats-officedocument.presentationml.tags+xml"/>
  <Override PartName="/ppt/tags/tag33.xml" ContentType="application/vnd.openxmlformats-officedocument.presentationml.tags+xml"/>
  <Override PartName="/ppt/tags/tag32.xml" ContentType="application/vnd.openxmlformats-officedocument.presentationml.tags+xml"/>
  <Override PartName="/ppt/tags/tag31.xml" ContentType="application/vnd.openxmlformats-officedocument.presentationml.tags+xml"/>
  <Override PartName="/ppt/tags/tag30.xml" ContentType="application/vnd.openxmlformats-officedocument.presentationml.tags+xml"/>
  <Override PartName="/ppt/tags/tag29.xml" ContentType="application/vnd.openxmlformats-officedocument.presentationml.tags+xml"/>
  <Override PartName="/ppt/tags/tag28.xml" ContentType="application/vnd.openxmlformats-officedocument.presentationml.tags+xml"/>
  <Override PartName="/ppt/tags/tag27.xml" ContentType="application/vnd.openxmlformats-officedocument.presentationml.tags+xml"/>
  <Override PartName="/ppt/tags/tag26.xml" ContentType="application/vnd.openxmlformats-officedocument.presentationml.tags+xml"/>
  <Override PartName="/ppt/tags/tag39.xml" ContentType="application/vnd.openxmlformats-officedocument.presentationml.tags+xml"/>
  <Override PartName="/ppt/tags/tag25.xml" ContentType="application/vnd.openxmlformats-officedocument.presentationml.tags+xml"/>
  <Override PartName="/ppt/tags/tag24.xml" ContentType="application/vnd.openxmlformats-officedocument.presentationml.tags+xml"/>
  <Override PartName="/ppt/tags/tag23.xml" ContentType="application/vnd.openxmlformats-officedocument.presentationml.tags+xml"/>
  <Override PartName="/ppt/tags/tag22.xml" ContentType="application/vnd.openxmlformats-officedocument.presentationml.tags+xml"/>
  <Override PartName="/ppt/tags/tag21.xml" ContentType="application/vnd.openxmlformats-officedocument.presentationml.tags+xml"/>
  <Override PartName="/ppt/tags/tag50.xml" ContentType="application/vnd.openxmlformats-officedocument.presentationml.tags+xml"/>
  <Override PartName="/ppt/tags/tag20.xml" ContentType="application/vnd.openxmlformats-officedocument.presentationml.tags+xml"/>
  <Override PartName="/ppt/tags/tag19.xml" ContentType="application/vnd.openxmlformats-officedocument.presentationml.tags+xml"/>
  <Override PartName="/ppt/tags/tag18.xml" ContentType="application/vnd.openxmlformats-officedocument.presentationml.tags+xml"/>
  <Override PartName="/ppt/tags/tag17.xml" ContentType="application/vnd.openxmlformats-officedocument.presentationml.tags+xml"/>
  <Override PartName="/ppt/tags/tag16.xml" ContentType="application/vnd.openxmlformats-officedocument.presentationml.tags+xml"/>
  <Override PartName="/ppt/tags/tag15.xml" ContentType="application/vnd.openxmlformats-officedocument.presentationml.tags+xml"/>
  <Override PartName="/ppt/tags/tag14.xml" ContentType="application/vnd.openxmlformats-officedocument.presentationml.tags+xml"/>
  <Override PartName="/ppt/tags/tag13.xml" ContentType="application/vnd.openxmlformats-officedocument.presentationml.tags+xml"/>
  <Override PartName="/ppt/tags/tag12.xml" ContentType="application/vnd.openxmlformats-officedocument.presentationml.tags+xml"/>
  <Override PartName="/ppt/tags/tag11.xml" ContentType="application/vnd.openxmlformats-officedocument.presentationml.tags+xml"/>
  <Override PartName="/ppt/tags/tag10.xml" ContentType="application/vnd.openxmlformats-officedocument.presentationml.tags+xml"/>
  <Override PartName="/ppt/tags/tag51.xml" ContentType="application/vnd.openxmlformats-officedocument.presentationml.tags+xml"/>
  <Override PartName="/ppt/tags/tag74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17"/>
  </p:notesMasterIdLst>
  <p:sldIdLst>
    <p:sldId id="264" r:id="rId2"/>
    <p:sldId id="261" r:id="rId3"/>
    <p:sldId id="315" r:id="rId4"/>
    <p:sldId id="305" r:id="rId5"/>
    <p:sldId id="306" r:id="rId6"/>
    <p:sldId id="307" r:id="rId7"/>
    <p:sldId id="308" r:id="rId8"/>
    <p:sldId id="309" r:id="rId9"/>
    <p:sldId id="310" r:id="rId10"/>
    <p:sldId id="312" r:id="rId11"/>
    <p:sldId id="316" r:id="rId12"/>
    <p:sldId id="313" r:id="rId13"/>
    <p:sldId id="314" r:id="rId14"/>
    <p:sldId id="291" r:id="rId15"/>
    <p:sldId id="273" r:id="rId16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0AA4D41-048F-A94C-A321-8E33C40A0504}">
          <p14:sldIdLst>
            <p14:sldId id="264"/>
            <p14:sldId id="261"/>
            <p14:sldId id="315"/>
            <p14:sldId id="305"/>
            <p14:sldId id="306"/>
            <p14:sldId id="307"/>
            <p14:sldId id="308"/>
            <p14:sldId id="309"/>
            <p14:sldId id="310"/>
            <p14:sldId id="312"/>
            <p14:sldId id="316"/>
            <p14:sldId id="313"/>
            <p14:sldId id="314"/>
            <p14:sldId id="291"/>
            <p14:sldId id="273"/>
          </p14:sldIdLst>
        </p14:section>
        <p14:section name="OTHER SLIDES" id="{83FFE285-0302-F54F-98CD-D86F7E35910D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CB21F30-DCAB-6CEF-6ABD-E3896835E96A}" name="Kenneth Olliff" initials="KO" userId="S::kenneth.a.olliff@slu.edu::1c791430-3a00-4571-80fd-0255561bd11a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y Breuer" initials="AB" lastIdx="2" clrIdx="0">
    <p:extLst>
      <p:ext uri="{19B8F6BF-5375-455C-9EA6-DF929625EA0E}">
        <p15:presenceInfo xmlns:p15="http://schemas.microsoft.com/office/powerpoint/2012/main" userId="S::amy.breuer@slu.edu::2b57367e-b40f-4768-9720-3453c7e01e4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3E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27"/>
    <p:restoredTop sz="95226" autoAdjust="0"/>
  </p:normalViewPr>
  <p:slideViewPr>
    <p:cSldViewPr snapToGrid="0" snapToObjects="1">
      <p:cViewPr varScale="1">
        <p:scale>
          <a:sx n="86" d="100"/>
          <a:sy n="86" d="100"/>
        </p:scale>
        <p:origin x="1478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Relationship Id="rId27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.xlsb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5050703303892698E-3"/>
          <c:y val="1.8150087260034906E-2"/>
          <c:w val="0.98298985933922145"/>
          <c:h val="0.96369982547993016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1.3961605584642235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C837-418F-B147-08C96D1A00C6}"/>
                </c:ext>
              </c:extLst>
            </c:dLbl>
            <c:dLbl>
              <c:idx val="1"/>
              <c:layout>
                <c:manualLayout>
                  <c:x val="0"/>
                  <c:y val="-1.0471204188481676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C837-418F-B147-08C96D1A00C6}"/>
                </c:ext>
              </c:extLst>
            </c:dLbl>
            <c:dLbl>
              <c:idx val="2"/>
              <c:layout>
                <c:manualLayout>
                  <c:x val="0"/>
                  <c:y val="-1.0471204188481676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C837-418F-B147-08C96D1A00C6}"/>
                </c:ext>
              </c:extLst>
            </c:dLbl>
            <c:dLbl>
              <c:idx val="3"/>
              <c:layout>
                <c:manualLayout>
                  <c:x val="0"/>
                  <c:y val="-1.0471204188481676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C837-418F-B147-08C96D1A00C6}"/>
                </c:ext>
              </c:extLst>
            </c:dLbl>
            <c:dLbl>
              <c:idx val="4"/>
              <c:layout>
                <c:manualLayout>
                  <c:x val="0"/>
                  <c:y val="-1.0471204188481676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C837-418F-B147-08C96D1A00C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Sheet1!$A$1:$E$1</c:f>
              <c:numCache>
                <c:formatCode>#,##0;"-"#,##0</c:formatCode>
                <c:ptCount val="5"/>
                <c:pt idx="0">
                  <c:v>9015</c:v>
                </c:pt>
                <c:pt idx="1">
                  <c:v>10285</c:v>
                </c:pt>
                <c:pt idx="2">
                  <c:v>9788</c:v>
                </c:pt>
                <c:pt idx="3">
                  <c:v>17550</c:v>
                </c:pt>
                <c:pt idx="4">
                  <c:v>12470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837-418F-B147-08C96D1A00C6}"/>
            </c:ext>
          </c:extLst>
        </c:ser>
        <c:ser>
          <c:idx val="1"/>
          <c:order val="1"/>
          <c:spPr>
            <a:solidFill>
              <a:schemeClr val="accent6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1.3961605584642235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C837-418F-B147-08C96D1A00C6}"/>
                </c:ext>
              </c:extLst>
            </c:dLbl>
            <c:dLbl>
              <c:idx val="1"/>
              <c:layout>
                <c:manualLayout>
                  <c:x val="0"/>
                  <c:y val="-1.0471204188481676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C837-418F-B147-08C96D1A00C6}"/>
                </c:ext>
              </c:extLst>
            </c:dLbl>
            <c:dLbl>
              <c:idx val="2"/>
              <c:layout>
                <c:manualLayout>
                  <c:x val="0"/>
                  <c:y val="-1.0471204188481676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C837-418F-B147-08C96D1A00C6}"/>
                </c:ext>
              </c:extLst>
            </c:dLbl>
            <c:dLbl>
              <c:idx val="3"/>
              <c:layout>
                <c:manualLayout>
                  <c:x val="0"/>
                  <c:y val="-1.0471204188481676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C837-418F-B147-08C96D1A00C6}"/>
                </c:ext>
              </c:extLst>
            </c:dLbl>
            <c:dLbl>
              <c:idx val="4"/>
              <c:layout>
                <c:manualLayout>
                  <c:x val="0"/>
                  <c:y val="-1.0471204188481676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A-C837-418F-B147-08C96D1A00C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Sheet1!$A$2:$E$2</c:f>
              <c:numCache>
                <c:formatCode>#,##0;"-"#,##0</c:formatCode>
                <c:ptCount val="5"/>
                <c:pt idx="0">
                  <c:v>4928</c:v>
                </c:pt>
                <c:pt idx="1">
                  <c:v>5009</c:v>
                </c:pt>
                <c:pt idx="2">
                  <c:v>4207</c:v>
                </c:pt>
                <c:pt idx="3">
                  <c:v>4859</c:v>
                </c:pt>
                <c:pt idx="4">
                  <c:v>3964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837-418F-B147-08C96D1A00C6}"/>
            </c:ext>
          </c:extLst>
        </c:ser>
        <c:ser>
          <c:idx val="2"/>
          <c:order val="2"/>
          <c:spPr>
            <a:solidFill>
              <a:schemeClr val="accent5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1.0471204188481676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C-C837-418F-B147-08C96D1A00C6}"/>
                </c:ext>
              </c:extLst>
            </c:dLbl>
            <c:dLbl>
              <c:idx val="1"/>
              <c:layout>
                <c:manualLayout>
                  <c:x val="0"/>
                  <c:y val="-1.3961605584642235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D-C837-418F-B147-08C96D1A00C6}"/>
                </c:ext>
              </c:extLst>
            </c:dLbl>
            <c:dLbl>
              <c:idx val="2"/>
              <c:layout>
                <c:manualLayout>
                  <c:x val="0"/>
                  <c:y val="-1.0471204188481676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E-C837-418F-B147-08C96D1A00C6}"/>
                </c:ext>
              </c:extLst>
            </c:dLbl>
            <c:dLbl>
              <c:idx val="3"/>
              <c:layout>
                <c:manualLayout>
                  <c:x val="0"/>
                  <c:y val="-1.3961605584642235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F-C837-418F-B147-08C96D1A00C6}"/>
                </c:ext>
              </c:extLst>
            </c:dLbl>
            <c:dLbl>
              <c:idx val="4"/>
              <c:layout>
                <c:manualLayout>
                  <c:x val="0"/>
                  <c:y val="-1.0471204188481676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0-C837-418F-B147-08C96D1A00C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Sheet1!$A$3:$E$3</c:f>
              <c:numCache>
                <c:formatCode>#,##0;"-"#,##0</c:formatCode>
                <c:ptCount val="5"/>
                <c:pt idx="0">
                  <c:v>4928</c:v>
                </c:pt>
                <c:pt idx="1">
                  <c:v>5640</c:v>
                </c:pt>
                <c:pt idx="2">
                  <c:v>5312</c:v>
                </c:pt>
                <c:pt idx="3">
                  <c:v>5844</c:v>
                </c:pt>
                <c:pt idx="4">
                  <c:v>6242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C837-418F-B147-08C96D1A00C6}"/>
            </c:ext>
          </c:extLst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1.3961605584642235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2-C837-418F-B147-08C96D1A00C6}"/>
                </c:ext>
              </c:extLst>
            </c:dLbl>
            <c:dLbl>
              <c:idx val="1"/>
              <c:layout>
                <c:manualLayout>
                  <c:x val="0"/>
                  <c:y val="-1.0471204188481676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3-C837-418F-B147-08C96D1A00C6}"/>
                </c:ext>
              </c:extLst>
            </c:dLbl>
            <c:dLbl>
              <c:idx val="2"/>
              <c:layout>
                <c:manualLayout>
                  <c:x val="0"/>
                  <c:y val="-1.0471204188481676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4-C837-418F-B147-08C96D1A00C6}"/>
                </c:ext>
              </c:extLst>
            </c:dLbl>
            <c:dLbl>
              <c:idx val="3"/>
              <c:layout>
                <c:manualLayout>
                  <c:x val="0"/>
                  <c:y val="-1.0471204188481676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5-C837-418F-B147-08C96D1A00C6}"/>
                </c:ext>
              </c:extLst>
            </c:dLbl>
            <c:dLbl>
              <c:idx val="4"/>
              <c:layout>
                <c:manualLayout>
                  <c:x val="0"/>
                  <c:y val="-1.0471204188481676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6-C837-418F-B147-08C96D1A00C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Sheet1!$A$4:$E$4</c:f>
              <c:numCache>
                <c:formatCode>#,##0;"-"#,##0</c:formatCode>
                <c:ptCount val="5"/>
                <c:pt idx="0">
                  <c:v>3640</c:v>
                </c:pt>
                <c:pt idx="1">
                  <c:v>3556</c:v>
                </c:pt>
                <c:pt idx="2">
                  <c:v>4498</c:v>
                </c:pt>
                <c:pt idx="3">
                  <c:v>3526</c:v>
                </c:pt>
                <c:pt idx="4">
                  <c:v>3811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C837-418F-B147-08C96D1A00C6}"/>
            </c:ext>
          </c:extLst>
        </c:ser>
        <c:ser>
          <c:idx val="4"/>
          <c:order val="4"/>
          <c:spPr>
            <a:solidFill>
              <a:schemeClr val="accent3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1.0471204188481676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8-C837-418F-B147-08C96D1A00C6}"/>
                </c:ext>
              </c:extLst>
            </c:dLbl>
            <c:dLbl>
              <c:idx val="1"/>
              <c:layout>
                <c:manualLayout>
                  <c:x val="0"/>
                  <c:y val="-1.0471204188481676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9-C837-418F-B147-08C96D1A00C6}"/>
                </c:ext>
              </c:extLst>
            </c:dLbl>
            <c:dLbl>
              <c:idx val="2"/>
              <c:layout>
                <c:manualLayout>
                  <c:x val="0"/>
                  <c:y val="-1.0471204188481676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A-C837-418F-B147-08C96D1A00C6}"/>
                </c:ext>
              </c:extLst>
            </c:dLbl>
            <c:dLbl>
              <c:idx val="3"/>
              <c:layout>
                <c:manualLayout>
                  <c:x val="0"/>
                  <c:y val="-1.0471204188481676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B-C837-418F-B147-08C96D1A00C6}"/>
                </c:ext>
              </c:extLst>
            </c:dLbl>
            <c:dLbl>
              <c:idx val="4"/>
              <c:layout>
                <c:manualLayout>
                  <c:x val="0"/>
                  <c:y val="-1.0471204188481676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C-C837-418F-B147-08C96D1A00C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Sheet1!$A$5:$E$5</c:f>
              <c:numCache>
                <c:formatCode>#,##0;"-"#,##0</c:formatCode>
                <c:ptCount val="5"/>
                <c:pt idx="0">
                  <c:v>2255</c:v>
                </c:pt>
                <c:pt idx="1">
                  <c:v>2580</c:v>
                </c:pt>
                <c:pt idx="2">
                  <c:v>2573</c:v>
                </c:pt>
                <c:pt idx="3">
                  <c:v>1593</c:v>
                </c:pt>
                <c:pt idx="4">
                  <c:v>2504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C837-418F-B147-08C96D1A00C6}"/>
            </c:ext>
          </c:extLst>
        </c:ser>
        <c:ser>
          <c:idx val="5"/>
          <c:order val="5"/>
          <c:spPr>
            <a:solidFill>
              <a:schemeClr val="accent2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-2.7314360484134773E-2"/>
                  <c:y val="-1.0471204188481676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E-C837-418F-B147-08C96D1A00C6}"/>
                </c:ext>
              </c:extLst>
            </c:dLbl>
            <c:dLbl>
              <c:idx val="1"/>
              <c:layout>
                <c:manualLayout>
                  <c:x val="-2.7314360484134773E-2"/>
                  <c:y val="-1.0471204188481676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F-C837-418F-B147-08C96D1A00C6}"/>
                </c:ext>
              </c:extLst>
            </c:dLbl>
            <c:dLbl>
              <c:idx val="2"/>
              <c:layout>
                <c:manualLayout>
                  <c:x val="0"/>
                  <c:y val="-1.0471204188481676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0-C837-418F-B147-08C96D1A00C6}"/>
                </c:ext>
              </c:extLst>
            </c:dLbl>
            <c:dLbl>
              <c:idx val="3"/>
              <c:layout>
                <c:manualLayout>
                  <c:x val="0"/>
                  <c:y val="-1.0471204188481676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1-C837-418F-B147-08C96D1A00C6}"/>
                </c:ext>
              </c:extLst>
            </c:dLbl>
            <c:dLbl>
              <c:idx val="4"/>
              <c:layout>
                <c:manualLayout>
                  <c:x val="-2.7314360484134773E-2"/>
                  <c:y val="-1.0471204188481676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2-C837-418F-B147-08C96D1A00C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Sheet1!$A$6:$E$6</c:f>
              <c:numCache>
                <c:formatCode>#,##0;"-"#,##0</c:formatCode>
                <c:ptCount val="5"/>
                <c:pt idx="0">
                  <c:v>1664</c:v>
                </c:pt>
                <c:pt idx="1">
                  <c:v>1544</c:v>
                </c:pt>
                <c:pt idx="2">
                  <c:v>2250</c:v>
                </c:pt>
                <c:pt idx="3">
                  <c:v>2394</c:v>
                </c:pt>
                <c:pt idx="4">
                  <c:v>2426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3-C837-418F-B147-08C96D1A00C6}"/>
            </c:ext>
          </c:extLst>
        </c:ser>
        <c:ser>
          <c:idx val="6"/>
          <c:order val="6"/>
          <c:spPr>
            <a:solidFill>
              <a:schemeClr val="accent1"/>
            </a:solidFill>
            <a:ln>
              <a:noFill/>
            </a:ln>
          </c:spPr>
          <c:invertIfNegative val="0"/>
          <c:val>
            <c:numRef>
              <c:f>Sheet1!$A$7:$E$7</c:f>
              <c:numCache>
                <c:formatCode>General</c:formatCode>
                <c:ptCount val="5"/>
                <c:pt idx="0">
                  <c:v>914</c:v>
                </c:pt>
                <c:pt idx="1">
                  <c:v>789</c:v>
                </c:pt>
                <c:pt idx="2">
                  <c:v>735</c:v>
                </c:pt>
                <c:pt idx="3">
                  <c:v>694</c:v>
                </c:pt>
                <c:pt idx="4">
                  <c:v>565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4-C837-418F-B147-08C96D1A00C6}"/>
            </c:ext>
          </c:extLst>
        </c:ser>
        <c:ser>
          <c:idx val="7"/>
          <c:order val="7"/>
          <c:spPr>
            <a:solidFill>
              <a:schemeClr val="accent6"/>
            </a:solidFill>
            <a:ln>
              <a:noFill/>
            </a:ln>
          </c:spPr>
          <c:invertIfNegative val="0"/>
          <c:dLbls>
            <c:dLbl>
              <c:idx val="2"/>
              <c:layout>
                <c:manualLayout>
                  <c:x val="7.3438011122015048E-2"/>
                  <c:y val="6.5968586387434552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5-C837-418F-B147-08C96D1A00C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Sheet1!$A$8:$E$8</c:f>
              <c:numCache>
                <c:formatCode>General</c:formatCode>
                <c:ptCount val="5"/>
                <c:pt idx="0">
                  <c:v>516</c:v>
                </c:pt>
                <c:pt idx="1">
                  <c:v>451</c:v>
                </c:pt>
                <c:pt idx="2" formatCode="#,##0;&quot;-&quot;#,##0">
                  <c:v>231</c:v>
                </c:pt>
                <c:pt idx="3">
                  <c:v>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6-C837-418F-B147-08C96D1A00C6}"/>
            </c:ext>
          </c:extLst>
        </c:ser>
        <c:ser>
          <c:idx val="8"/>
          <c:order val="8"/>
          <c:spPr>
            <a:solidFill>
              <a:schemeClr val="accent5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7.3438011122015048E-2"/>
                  <c:y val="6.9458987783595119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7-C837-418F-B147-08C96D1A00C6}"/>
                </c:ext>
              </c:extLst>
            </c:dLbl>
            <c:dLbl>
              <c:idx val="1"/>
              <c:layout>
                <c:manualLayout>
                  <c:x val="7.3438011122015048E-2"/>
                  <c:y val="7.0855148342059332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8-C837-418F-B147-08C96D1A00C6}"/>
                </c:ext>
              </c:extLst>
            </c:dLbl>
            <c:dLbl>
              <c:idx val="2"/>
              <c:layout>
                <c:manualLayout>
                  <c:x val="7.3438011122015048E-2"/>
                  <c:y val="2.8970331588132635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9-C837-418F-B147-08C96D1A00C6}"/>
                </c:ext>
              </c:extLst>
            </c:dLbl>
            <c:dLbl>
              <c:idx val="3"/>
              <c:layout>
                <c:manualLayout>
                  <c:x val="6.8858357867190051E-2"/>
                  <c:y val="0.1218150087260035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A-C837-418F-B147-08C96D1A00C6}"/>
                </c:ext>
              </c:extLst>
            </c:dLbl>
            <c:dLbl>
              <c:idx val="4"/>
              <c:layout>
                <c:manualLayout>
                  <c:x val="6.8858357867190051E-2"/>
                  <c:y val="3.1762652705061081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B-C837-418F-B147-08C96D1A00C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Sheet1!$A$9:$E$9</c:f>
              <c:numCache>
                <c:formatCode>#,##0;"-"#,##0</c:formatCode>
                <c:ptCount val="5"/>
                <c:pt idx="0">
                  <c:v>437</c:v>
                </c:pt>
                <c:pt idx="1">
                  <c:v>205</c:v>
                </c:pt>
                <c:pt idx="2">
                  <c:v>159</c:v>
                </c:pt>
                <c:pt idx="3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C-C837-418F-B147-08C96D1A00C6}"/>
            </c:ext>
          </c:extLst>
        </c:ser>
        <c:ser>
          <c:idx val="9"/>
          <c:order val="9"/>
          <c:spPr>
            <a:solidFill>
              <a:schemeClr val="accent4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7.3438011122015048E-2"/>
                  <c:y val="3.8045375218150088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D-C837-418F-B147-08C96D1A00C6}"/>
                </c:ext>
              </c:extLst>
            </c:dLbl>
            <c:dLbl>
              <c:idx val="1"/>
              <c:layout>
                <c:manualLayout>
                  <c:x val="7.3438011122015048E-2"/>
                  <c:y val="3.5951134380453754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E-C837-418F-B147-08C96D1A00C6}"/>
                </c:ext>
              </c:extLst>
            </c:dLbl>
            <c:dLbl>
              <c:idx val="3"/>
              <c:layout>
                <c:manualLayout>
                  <c:x val="6.8858357867190051E-2"/>
                  <c:y val="8.1675392670157068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F-C837-418F-B147-08C96D1A00C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Sheet1!$A$10:$E$10</c:f>
              <c:numCache>
                <c:formatCode>#,##0;"-"#,##0</c:formatCode>
                <c:ptCount val="5"/>
                <c:pt idx="0">
                  <c:v>397</c:v>
                </c:pt>
                <c:pt idx="1">
                  <c:v>361</c:v>
                </c:pt>
                <c:pt idx="2" formatCode="General">
                  <c:v>244</c:v>
                </c:pt>
                <c:pt idx="3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C837-418F-B147-08C96D1A00C6}"/>
            </c:ext>
          </c:extLst>
        </c:ser>
        <c:ser>
          <c:idx val="10"/>
          <c:order val="10"/>
          <c:spPr>
            <a:solidFill>
              <a:schemeClr val="accent3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7.3438011122015048E-2"/>
                  <c:y val="4.1884816753926706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31-C837-418F-B147-08C96D1A00C6}"/>
                </c:ext>
              </c:extLst>
            </c:dLbl>
            <c:dLbl>
              <c:idx val="1"/>
              <c:layout>
                <c:manualLayout>
                  <c:x val="7.3438011122015048E-2"/>
                  <c:y val="3.1413612565445027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32-C837-418F-B147-08C96D1A00C6}"/>
                </c:ext>
              </c:extLst>
            </c:dLbl>
            <c:dLbl>
              <c:idx val="2"/>
              <c:layout>
                <c:manualLayout>
                  <c:x val="7.3438011122015048E-2"/>
                  <c:y val="1.7452006980802793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33-C837-418F-B147-08C96D1A00C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Sheet1!$A$11:$E$11</c:f>
              <c:numCache>
                <c:formatCode>#,##0;"-"#,##0</c:formatCode>
                <c:ptCount val="5"/>
                <c:pt idx="0">
                  <c:v>255</c:v>
                </c:pt>
                <c:pt idx="1">
                  <c:v>354</c:v>
                </c:pt>
                <c:pt idx="2">
                  <c:v>543</c:v>
                </c:pt>
                <c:pt idx="3" formatCode="General">
                  <c:v>619</c:v>
                </c:pt>
                <c:pt idx="4" formatCode="General">
                  <c:v>753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4-C837-418F-B147-08C96D1A00C6}"/>
            </c:ext>
          </c:extLst>
        </c:ser>
        <c:ser>
          <c:idx val="11"/>
          <c:order val="11"/>
          <c:spPr>
            <a:solidFill>
              <a:schemeClr val="accent2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7.3438011122015048E-2"/>
                  <c:y val="-3.2809773123909251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35-C837-418F-B147-08C96D1A00C6}"/>
                </c:ext>
              </c:extLst>
            </c:dLbl>
            <c:dLbl>
              <c:idx val="1"/>
              <c:layout>
                <c:manualLayout>
                  <c:x val="7.3438011122015048E-2"/>
                  <c:y val="-3.2809773123909251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36-C837-418F-B147-08C96D1A00C6}"/>
                </c:ext>
              </c:extLst>
            </c:dLbl>
            <c:dLbl>
              <c:idx val="2"/>
              <c:layout>
                <c:manualLayout>
                  <c:x val="7.3438011122015048E-2"/>
                  <c:y val="-3.0017452006980801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37-C837-418F-B147-08C96D1A00C6}"/>
                </c:ext>
              </c:extLst>
            </c:dLbl>
            <c:dLbl>
              <c:idx val="3"/>
              <c:layout>
                <c:manualLayout>
                  <c:x val="7.3438011122015048E-2"/>
                  <c:y val="5.200698080279232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38-C837-418F-B147-08C96D1A00C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Sheet1!$A$12:$E$12</c:f>
              <c:numCache>
                <c:formatCode>#,##0;"-"#,##0</c:formatCode>
                <c:ptCount val="5"/>
                <c:pt idx="0">
                  <c:v>160</c:v>
                </c:pt>
                <c:pt idx="1">
                  <c:v>136</c:v>
                </c:pt>
                <c:pt idx="2">
                  <c:v>249</c:v>
                </c:pt>
                <c:pt idx="3">
                  <c:v>191</c:v>
                </c:pt>
                <c:pt idx="4">
                  <c:v>379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9-C837-418F-B147-08C96D1A00C6}"/>
            </c:ext>
          </c:extLst>
        </c:ser>
        <c:ser>
          <c:idx val="12"/>
          <c:order val="12"/>
          <c:spPr>
            <a:solidFill>
              <a:schemeClr val="accent1"/>
            </a:solidFill>
            <a:ln>
              <a:noFill/>
            </a:ln>
          </c:spPr>
          <c:invertIfNegative val="0"/>
          <c:val>
            <c:numRef>
              <c:f>Sheet1!$A$13:$E$13</c:f>
              <c:numCache>
                <c:formatCode>General</c:formatCode>
                <c:ptCount val="5"/>
                <c:pt idx="0" formatCode="#,##0;&quot;-&quot;#,##0">
                  <c:v>101</c:v>
                </c:pt>
                <c:pt idx="1">
                  <c:v>16</c:v>
                </c:pt>
                <c:pt idx="2" formatCode="#,##0;&quot;-&quot;#,##0">
                  <c:v>47</c:v>
                </c:pt>
                <c:pt idx="3" formatCode="#,##0;&quot;-&quot;#,##0">
                  <c:v>33</c:v>
                </c:pt>
                <c:pt idx="4" formatCode="#,##0;&quot;-&quot;#,##0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A-C837-418F-B147-08C96D1A00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979720575"/>
        <c:axId val="1"/>
      </c:barChart>
      <c:catAx>
        <c:axId val="979720575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37451"/>
          <c:min val="0"/>
        </c:scaling>
        <c:delete val="1"/>
        <c:axPos val="l"/>
        <c:numFmt formatCode="#,##0;&quot;-&quot;#,##0" sourceLinked="1"/>
        <c:majorTickMark val="out"/>
        <c:minorTickMark val="none"/>
        <c:tickLblPos val="nextTo"/>
        <c:crossAx val="979720575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F60A2C-B952-BE4D-B3FB-2A3BC27FC010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935549-7BC4-3B4F-BA8E-5135FA6EF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33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6B420-2589-5648-9F39-B4B57ADB4D12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5298A-5451-C54F-BBDA-CE0945AD8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497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6B420-2589-5648-9F39-B4B57ADB4D12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5298A-5451-C54F-BBDA-CE0945AD8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526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6B420-2589-5648-9F39-B4B57ADB4D12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5298A-5451-C54F-BBDA-CE0945AD8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159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6B420-2589-5648-9F39-B4B57ADB4D12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5298A-5451-C54F-BBDA-CE0945AD8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237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6B420-2589-5648-9F39-B4B57ADB4D12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5298A-5451-C54F-BBDA-CE0945AD8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440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6B420-2589-5648-9F39-B4B57ADB4D12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5298A-5451-C54F-BBDA-CE0945AD8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622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6B420-2589-5648-9F39-B4B57ADB4D12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5298A-5451-C54F-BBDA-CE0945AD8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6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6B420-2589-5648-9F39-B4B57ADB4D12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5298A-5451-C54F-BBDA-CE0945AD8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639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6B420-2589-5648-9F39-B4B57ADB4D12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5298A-5451-C54F-BBDA-CE0945AD8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617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6B420-2589-5648-9F39-B4B57ADB4D12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5298A-5451-C54F-BBDA-CE0945AD8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134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6B420-2589-5648-9F39-B4B57ADB4D12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5298A-5451-C54F-BBDA-CE0945AD8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523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FE508A42-C27C-204B-8411-EDC7466B5E2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883676617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7772400" imgH="10058400" progId="TCLayout.ActiveDocument.1">
                  <p:embed/>
                </p:oleObj>
              </mc:Choice>
              <mc:Fallback>
                <p:oleObj name="think-cell Slide" r:id="rId14" imgW="7772400" imgH="10058400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FE508A42-C27C-204B-8411-EDC7466B5E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6B420-2589-5648-9F39-B4B57ADB4D12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5298A-5451-C54F-BBDA-CE0945AD8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943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4.xm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tags" Target="../tags/tag28.xml"/><Relationship Id="rId21" Type="http://schemas.openxmlformats.org/officeDocument/2006/relationships/tags" Target="../tags/tag23.xml"/><Relationship Id="rId42" Type="http://schemas.openxmlformats.org/officeDocument/2006/relationships/tags" Target="../tags/tag44.xml"/><Relationship Id="rId47" Type="http://schemas.openxmlformats.org/officeDocument/2006/relationships/tags" Target="../tags/tag49.xml"/><Relationship Id="rId63" Type="http://schemas.openxmlformats.org/officeDocument/2006/relationships/tags" Target="../tags/tag65.xml"/><Relationship Id="rId68" Type="http://schemas.openxmlformats.org/officeDocument/2006/relationships/tags" Target="../tags/tag70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9" Type="http://schemas.openxmlformats.org/officeDocument/2006/relationships/tags" Target="../tags/tag31.xml"/><Relationship Id="rId11" Type="http://schemas.openxmlformats.org/officeDocument/2006/relationships/tags" Target="../tags/tag13.xml"/><Relationship Id="rId24" Type="http://schemas.openxmlformats.org/officeDocument/2006/relationships/tags" Target="../tags/tag26.xml"/><Relationship Id="rId32" Type="http://schemas.openxmlformats.org/officeDocument/2006/relationships/tags" Target="../tags/tag34.xml"/><Relationship Id="rId37" Type="http://schemas.openxmlformats.org/officeDocument/2006/relationships/tags" Target="../tags/tag39.xml"/><Relationship Id="rId40" Type="http://schemas.openxmlformats.org/officeDocument/2006/relationships/tags" Target="../tags/tag42.xml"/><Relationship Id="rId45" Type="http://schemas.openxmlformats.org/officeDocument/2006/relationships/tags" Target="../tags/tag47.xml"/><Relationship Id="rId53" Type="http://schemas.openxmlformats.org/officeDocument/2006/relationships/tags" Target="../tags/tag55.xml"/><Relationship Id="rId58" Type="http://schemas.openxmlformats.org/officeDocument/2006/relationships/tags" Target="../tags/tag60.xml"/><Relationship Id="rId66" Type="http://schemas.openxmlformats.org/officeDocument/2006/relationships/tags" Target="../tags/tag68.xml"/><Relationship Id="rId74" Type="http://schemas.openxmlformats.org/officeDocument/2006/relationships/chart" Target="../charts/chart1.xml"/><Relationship Id="rId5" Type="http://schemas.openxmlformats.org/officeDocument/2006/relationships/tags" Target="../tags/tag7.xml"/><Relationship Id="rId61" Type="http://schemas.openxmlformats.org/officeDocument/2006/relationships/tags" Target="../tags/tag63.xml"/><Relationship Id="rId19" Type="http://schemas.openxmlformats.org/officeDocument/2006/relationships/tags" Target="../tags/tag21.xml"/><Relationship Id="rId14" Type="http://schemas.openxmlformats.org/officeDocument/2006/relationships/tags" Target="../tags/tag16.xml"/><Relationship Id="rId22" Type="http://schemas.openxmlformats.org/officeDocument/2006/relationships/tags" Target="../tags/tag24.xml"/><Relationship Id="rId27" Type="http://schemas.openxmlformats.org/officeDocument/2006/relationships/tags" Target="../tags/tag29.xml"/><Relationship Id="rId30" Type="http://schemas.openxmlformats.org/officeDocument/2006/relationships/tags" Target="../tags/tag32.xml"/><Relationship Id="rId35" Type="http://schemas.openxmlformats.org/officeDocument/2006/relationships/tags" Target="../tags/tag37.xml"/><Relationship Id="rId43" Type="http://schemas.openxmlformats.org/officeDocument/2006/relationships/tags" Target="../tags/tag45.xml"/><Relationship Id="rId48" Type="http://schemas.openxmlformats.org/officeDocument/2006/relationships/tags" Target="../tags/tag50.xml"/><Relationship Id="rId56" Type="http://schemas.openxmlformats.org/officeDocument/2006/relationships/tags" Target="../tags/tag58.xml"/><Relationship Id="rId64" Type="http://schemas.openxmlformats.org/officeDocument/2006/relationships/tags" Target="../tags/tag66.xml"/><Relationship Id="rId69" Type="http://schemas.openxmlformats.org/officeDocument/2006/relationships/tags" Target="../tags/tag71.xml"/><Relationship Id="rId8" Type="http://schemas.openxmlformats.org/officeDocument/2006/relationships/tags" Target="../tags/tag10.xml"/><Relationship Id="rId51" Type="http://schemas.openxmlformats.org/officeDocument/2006/relationships/tags" Target="../tags/tag53.xml"/><Relationship Id="rId72" Type="http://schemas.openxmlformats.org/officeDocument/2006/relationships/slideLayout" Target="../slideLayouts/slideLayout2.xml"/><Relationship Id="rId3" Type="http://schemas.openxmlformats.org/officeDocument/2006/relationships/tags" Target="../tags/tag5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5" Type="http://schemas.openxmlformats.org/officeDocument/2006/relationships/tags" Target="../tags/tag27.xml"/><Relationship Id="rId33" Type="http://schemas.openxmlformats.org/officeDocument/2006/relationships/tags" Target="../tags/tag35.xml"/><Relationship Id="rId38" Type="http://schemas.openxmlformats.org/officeDocument/2006/relationships/tags" Target="../tags/tag40.xml"/><Relationship Id="rId46" Type="http://schemas.openxmlformats.org/officeDocument/2006/relationships/tags" Target="../tags/tag48.xml"/><Relationship Id="rId59" Type="http://schemas.openxmlformats.org/officeDocument/2006/relationships/tags" Target="../tags/tag61.xml"/><Relationship Id="rId67" Type="http://schemas.openxmlformats.org/officeDocument/2006/relationships/tags" Target="../tags/tag69.xml"/><Relationship Id="rId20" Type="http://schemas.openxmlformats.org/officeDocument/2006/relationships/tags" Target="../tags/tag22.xml"/><Relationship Id="rId41" Type="http://schemas.openxmlformats.org/officeDocument/2006/relationships/tags" Target="../tags/tag43.xml"/><Relationship Id="rId54" Type="http://schemas.openxmlformats.org/officeDocument/2006/relationships/tags" Target="../tags/tag56.xml"/><Relationship Id="rId62" Type="http://schemas.openxmlformats.org/officeDocument/2006/relationships/tags" Target="../tags/tag64.xml"/><Relationship Id="rId70" Type="http://schemas.openxmlformats.org/officeDocument/2006/relationships/tags" Target="../tags/tag72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5" Type="http://schemas.openxmlformats.org/officeDocument/2006/relationships/tags" Target="../tags/tag17.xml"/><Relationship Id="rId23" Type="http://schemas.openxmlformats.org/officeDocument/2006/relationships/tags" Target="../tags/tag25.xml"/><Relationship Id="rId28" Type="http://schemas.openxmlformats.org/officeDocument/2006/relationships/tags" Target="../tags/tag30.xml"/><Relationship Id="rId36" Type="http://schemas.openxmlformats.org/officeDocument/2006/relationships/tags" Target="../tags/tag38.xml"/><Relationship Id="rId49" Type="http://schemas.openxmlformats.org/officeDocument/2006/relationships/tags" Target="../tags/tag51.xml"/><Relationship Id="rId57" Type="http://schemas.openxmlformats.org/officeDocument/2006/relationships/tags" Target="../tags/tag59.xml"/><Relationship Id="rId10" Type="http://schemas.openxmlformats.org/officeDocument/2006/relationships/tags" Target="../tags/tag12.xml"/><Relationship Id="rId31" Type="http://schemas.openxmlformats.org/officeDocument/2006/relationships/tags" Target="../tags/tag33.xml"/><Relationship Id="rId44" Type="http://schemas.openxmlformats.org/officeDocument/2006/relationships/tags" Target="../tags/tag46.xml"/><Relationship Id="rId52" Type="http://schemas.openxmlformats.org/officeDocument/2006/relationships/tags" Target="../tags/tag54.xml"/><Relationship Id="rId60" Type="http://schemas.openxmlformats.org/officeDocument/2006/relationships/tags" Target="../tags/tag62.xml"/><Relationship Id="rId65" Type="http://schemas.openxmlformats.org/officeDocument/2006/relationships/tags" Target="../tags/tag67.xml"/><Relationship Id="rId73" Type="http://schemas.openxmlformats.org/officeDocument/2006/relationships/image" Target="../media/image5.png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39" Type="http://schemas.openxmlformats.org/officeDocument/2006/relationships/tags" Target="../tags/tag41.xml"/><Relationship Id="rId34" Type="http://schemas.openxmlformats.org/officeDocument/2006/relationships/tags" Target="../tags/tag36.xml"/><Relationship Id="rId50" Type="http://schemas.openxmlformats.org/officeDocument/2006/relationships/tags" Target="../tags/tag52.xml"/><Relationship Id="rId55" Type="http://schemas.openxmlformats.org/officeDocument/2006/relationships/tags" Target="../tags/tag57.xml"/><Relationship Id="rId7" Type="http://schemas.openxmlformats.org/officeDocument/2006/relationships/tags" Target="../tags/tag9.xml"/><Relationship Id="rId71" Type="http://schemas.openxmlformats.org/officeDocument/2006/relationships/tags" Target="../tags/tag7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18D286D8-5138-8F41-97CC-5B4E200735B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37104"/>
            <a:ext cx="10160079" cy="44182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EC768C6-62D4-4581-8B71-5737880F8F8C}"/>
              </a:ext>
            </a:extLst>
          </p:cNvPr>
          <p:cNvSpPr txBox="1"/>
          <p:nvPr/>
        </p:nvSpPr>
        <p:spPr>
          <a:xfrm>
            <a:off x="1682748" y="5089899"/>
            <a:ext cx="5827082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School of Medicine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Transformational Growth</a:t>
            </a:r>
          </a:p>
        </p:txBody>
      </p:sp>
    </p:spTree>
    <p:extLst>
      <p:ext uri="{BB962C8B-B14F-4D97-AF65-F5344CB8AC3E}">
        <p14:creationId xmlns:p14="http://schemas.microsoft.com/office/powerpoint/2010/main" val="4213854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F1854B8-61F8-67FA-DB8C-3B6E2E38225F}"/>
              </a:ext>
            </a:extLst>
          </p:cNvPr>
          <p:cNvSpPr txBox="1"/>
          <p:nvPr/>
        </p:nvSpPr>
        <p:spPr>
          <a:xfrm rot="19165964">
            <a:off x="2818453" y="3243257"/>
            <a:ext cx="37995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DRAFT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F53C01-0AC0-184F-9196-F3776DD38B0E}"/>
              </a:ext>
            </a:extLst>
          </p:cNvPr>
          <p:cNvSpPr/>
          <p:nvPr/>
        </p:nvSpPr>
        <p:spPr>
          <a:xfrm>
            <a:off x="0" y="409903"/>
            <a:ext cx="9144000" cy="966952"/>
          </a:xfrm>
          <a:prstGeom prst="rect">
            <a:avLst/>
          </a:prstGeom>
          <a:gradFill>
            <a:gsLst>
              <a:gs pos="24000">
                <a:srgbClr val="053EA5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dirty="0"/>
              <a:t>Draft Strategic Plan for Research - SOM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B269DD-BF4F-3C26-5108-7452AEAB7CAD}"/>
              </a:ext>
            </a:extLst>
          </p:cNvPr>
          <p:cNvSpPr txBox="1"/>
          <p:nvPr/>
        </p:nvSpPr>
        <p:spPr>
          <a:xfrm>
            <a:off x="7813723" y="6540437"/>
            <a:ext cx="12054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j-lt"/>
              </a:rPr>
              <a:t>v. 09/22/2022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CD89B3-9D4E-AEBC-AD36-9E53074CE9F6}"/>
              </a:ext>
            </a:extLst>
          </p:cNvPr>
          <p:cNvSpPr txBox="1"/>
          <p:nvPr/>
        </p:nvSpPr>
        <p:spPr>
          <a:xfrm>
            <a:off x="355108" y="1765930"/>
            <a:ext cx="872621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53EA5"/>
                </a:solidFill>
                <a:latin typeface="+mj-lt"/>
              </a:rPr>
              <a:t>OBJECTIVES:</a:t>
            </a:r>
          </a:p>
          <a:p>
            <a:endParaRPr lang="en-US" sz="2000" b="1" dirty="0">
              <a:solidFill>
                <a:srgbClr val="053EA5"/>
              </a:solidFill>
              <a:latin typeface="+mj-lt"/>
            </a:endParaRPr>
          </a:p>
          <a:p>
            <a:endParaRPr lang="en-US" sz="20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1. Establish </a:t>
            </a:r>
            <a:r>
              <a:rPr lang="en-US" sz="2000" b="1" dirty="0">
                <a:solidFill>
                  <a:srgbClr val="053EA5"/>
                </a:solidFill>
                <a:latin typeface="+mj-lt"/>
              </a:rPr>
              <a:t>MENTORING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and education for junior researchers.</a:t>
            </a:r>
          </a:p>
          <a:p>
            <a:pPr marL="257175" indent="-257175">
              <a:buAutoNum type="arabicPeriod"/>
            </a:pPr>
            <a:endParaRPr lang="en-US" sz="20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2. </a:t>
            </a:r>
            <a:r>
              <a:rPr lang="en-US" sz="2000" b="1" dirty="0">
                <a:solidFill>
                  <a:srgbClr val="053EA5"/>
                </a:solidFill>
                <a:latin typeface="+mj-lt"/>
              </a:rPr>
              <a:t>IMPROVE THE ENVIRONMENT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for research, including policies and a research infrastructure that fosters collaboration.</a:t>
            </a:r>
          </a:p>
          <a:p>
            <a:endParaRPr lang="en-US" sz="20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3. Substantially </a:t>
            </a:r>
            <a:r>
              <a:rPr lang="en-US" sz="2000" b="1" dirty="0">
                <a:solidFill>
                  <a:srgbClr val="053EA5"/>
                </a:solidFill>
                <a:latin typeface="+mj-lt"/>
              </a:rPr>
              <a:t>INCREASE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extramural funding within 5 years.</a:t>
            </a:r>
          </a:p>
          <a:p>
            <a:endParaRPr lang="en-US" sz="20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4. </a:t>
            </a:r>
            <a:r>
              <a:rPr lang="en-US" sz="2000" b="1" dirty="0">
                <a:solidFill>
                  <a:srgbClr val="053EA5"/>
                </a:solidFill>
                <a:latin typeface="+mj-lt"/>
              </a:rPr>
              <a:t>INCREASE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basic, translational, and clinical research.</a:t>
            </a:r>
          </a:p>
          <a:p>
            <a:endParaRPr lang="en-US" sz="20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5. </a:t>
            </a:r>
            <a:r>
              <a:rPr lang="en-US" sz="2000" b="1" dirty="0">
                <a:solidFill>
                  <a:srgbClr val="053EA5"/>
                </a:solidFill>
                <a:latin typeface="+mj-lt"/>
              </a:rPr>
              <a:t>DECREASE APPROVAL TIME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for feasible proposals.</a:t>
            </a:r>
          </a:p>
          <a:p>
            <a:endParaRPr lang="en-US" sz="20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4F0A00-DDEE-2593-C396-36350C8EE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250" y="507561"/>
            <a:ext cx="469961" cy="70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313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284D435-051D-ABAC-69CB-0B5D2E662387}"/>
              </a:ext>
            </a:extLst>
          </p:cNvPr>
          <p:cNvSpPr txBox="1"/>
          <p:nvPr/>
        </p:nvSpPr>
        <p:spPr>
          <a:xfrm rot="19165964">
            <a:off x="2818453" y="3243257"/>
            <a:ext cx="37995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DRAFT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F53C01-0AC0-184F-9196-F3776DD38B0E}"/>
              </a:ext>
            </a:extLst>
          </p:cNvPr>
          <p:cNvSpPr/>
          <p:nvPr/>
        </p:nvSpPr>
        <p:spPr>
          <a:xfrm>
            <a:off x="0" y="409903"/>
            <a:ext cx="9144000" cy="966952"/>
          </a:xfrm>
          <a:prstGeom prst="rect">
            <a:avLst/>
          </a:prstGeom>
          <a:gradFill>
            <a:gsLst>
              <a:gs pos="24000">
                <a:srgbClr val="053EA5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dirty="0"/>
              <a:t>Draft Strategic Plan for Research - SOM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B269DD-BF4F-3C26-5108-7452AEAB7CAD}"/>
              </a:ext>
            </a:extLst>
          </p:cNvPr>
          <p:cNvSpPr txBox="1"/>
          <p:nvPr/>
        </p:nvSpPr>
        <p:spPr>
          <a:xfrm>
            <a:off x="7813723" y="6540437"/>
            <a:ext cx="12054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j-lt"/>
              </a:rPr>
              <a:t>v. 09/22/2022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CD89B3-9D4E-AEBC-AD36-9E53074CE9F6}"/>
              </a:ext>
            </a:extLst>
          </p:cNvPr>
          <p:cNvSpPr txBox="1"/>
          <p:nvPr/>
        </p:nvSpPr>
        <p:spPr>
          <a:xfrm>
            <a:off x="275209" y="1504158"/>
            <a:ext cx="872621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53EA5"/>
                </a:solidFill>
                <a:latin typeface="+mj-lt"/>
              </a:rPr>
              <a:t>OBJECTIVES:</a:t>
            </a:r>
          </a:p>
          <a:p>
            <a:endParaRPr lang="en-US" sz="20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endParaRPr lang="en-US" sz="20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6. Engage SSM in our research and become the </a:t>
            </a:r>
            <a:r>
              <a:rPr lang="en-US" sz="2000" b="1" dirty="0">
                <a:solidFill>
                  <a:srgbClr val="053EA5"/>
                </a:solidFill>
                <a:latin typeface="+mj-lt"/>
              </a:rPr>
              <a:t>PREFERRED CLINICAL TRIALS PARTNER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of SSM.</a:t>
            </a:r>
          </a:p>
          <a:p>
            <a:endParaRPr lang="en-US" sz="20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7. Improve IT platforms that support research to enable </a:t>
            </a:r>
            <a:r>
              <a:rPr lang="en-US" sz="2000" b="1" dirty="0">
                <a:solidFill>
                  <a:srgbClr val="053EA5"/>
                </a:solidFill>
                <a:latin typeface="+mj-lt"/>
              </a:rPr>
              <a:t>GREATER EFFICIENCY AND INTEROPERABILITY.</a:t>
            </a:r>
          </a:p>
          <a:p>
            <a:endParaRPr lang="en-US" sz="20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8. Enable research </a:t>
            </a:r>
            <a:r>
              <a:rPr lang="en-US" sz="2000" b="1" dirty="0">
                <a:solidFill>
                  <a:srgbClr val="053EA5"/>
                </a:solidFill>
                <a:latin typeface="+mj-lt"/>
              </a:rPr>
              <a:t>PROTECTED TIME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for clinical faculty.</a:t>
            </a:r>
          </a:p>
          <a:p>
            <a:endParaRPr lang="en-US" sz="20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9. </a:t>
            </a:r>
            <a:r>
              <a:rPr lang="en-US" sz="2000" b="1" dirty="0">
                <a:solidFill>
                  <a:srgbClr val="053EA5"/>
                </a:solidFill>
                <a:latin typeface="+mj-lt"/>
              </a:rPr>
              <a:t>INCREASE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the number and </a:t>
            </a:r>
            <a:r>
              <a:rPr lang="en-US" sz="2000" b="1" dirty="0">
                <a:solidFill>
                  <a:srgbClr val="053EA5"/>
                </a:solidFill>
                <a:latin typeface="+mj-lt"/>
              </a:rPr>
              <a:t>DIVERSITY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of research faculty.</a:t>
            </a:r>
          </a:p>
          <a:p>
            <a:endParaRPr lang="en-US" sz="20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10. Increase </a:t>
            </a:r>
            <a:r>
              <a:rPr lang="en-US" sz="2000" b="1" dirty="0">
                <a:solidFill>
                  <a:srgbClr val="053EA5"/>
                </a:solidFill>
                <a:latin typeface="+mj-lt"/>
              </a:rPr>
              <a:t>INNOVATION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BEB1E9-A2D2-2247-EB7B-E3B8B1105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250" y="507561"/>
            <a:ext cx="469961" cy="70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334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CF53C01-0AC0-184F-9196-F3776DD38B0E}"/>
              </a:ext>
            </a:extLst>
          </p:cNvPr>
          <p:cNvSpPr/>
          <p:nvPr/>
        </p:nvSpPr>
        <p:spPr>
          <a:xfrm>
            <a:off x="0" y="409903"/>
            <a:ext cx="9144000" cy="966952"/>
          </a:xfrm>
          <a:prstGeom prst="rect">
            <a:avLst/>
          </a:prstGeom>
          <a:gradFill>
            <a:gsLst>
              <a:gs pos="24000">
                <a:srgbClr val="053EA5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dirty="0"/>
              <a:t>Draft Strategic Plan for Research - SOM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B269DD-BF4F-3C26-5108-7452AEAB7CAD}"/>
              </a:ext>
            </a:extLst>
          </p:cNvPr>
          <p:cNvSpPr txBox="1"/>
          <p:nvPr/>
        </p:nvSpPr>
        <p:spPr>
          <a:xfrm>
            <a:off x="7813723" y="6540437"/>
            <a:ext cx="12054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j-lt"/>
              </a:rPr>
              <a:t>v. 09/22/2022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B08B5E-41B1-CBE2-ABF4-4A2B611A75A0}"/>
              </a:ext>
            </a:extLst>
          </p:cNvPr>
          <p:cNvSpPr txBox="1"/>
          <p:nvPr/>
        </p:nvSpPr>
        <p:spPr>
          <a:xfrm>
            <a:off x="186697" y="1666807"/>
            <a:ext cx="87706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53EA5"/>
                </a:solidFill>
                <a:latin typeface="+mj-lt"/>
              </a:rPr>
              <a:t>STRATEGIES &amp; METRICS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AF74E5-9291-B549-798E-D3C3BC3EE8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250" y="507561"/>
            <a:ext cx="469961" cy="7080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011510A-CF26-9B09-1BFC-243F38B1165D}"/>
              </a:ext>
            </a:extLst>
          </p:cNvPr>
          <p:cNvSpPr txBox="1"/>
          <p:nvPr/>
        </p:nvSpPr>
        <p:spPr>
          <a:xfrm>
            <a:off x="3702832" y="1739116"/>
            <a:ext cx="5254471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7 working groups (5-6 people each):</a:t>
            </a:r>
          </a:p>
          <a:p>
            <a:pPr>
              <a:buFontTx/>
              <a:buChar char="-"/>
            </a:pPr>
            <a:endParaRPr lang="en-US" sz="20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lvl="1">
              <a:buFontTx/>
              <a:buChar char="-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Mentoring &amp; Education</a:t>
            </a:r>
          </a:p>
          <a:p>
            <a:pPr lvl="1">
              <a:buFontTx/>
              <a:buChar char="-"/>
            </a:pPr>
            <a:endParaRPr lang="en-US" sz="20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lvl="1">
              <a:buFontTx/>
              <a:buChar char="-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Infrastructure &amp; Equipment</a:t>
            </a:r>
          </a:p>
          <a:p>
            <a:pPr lvl="1">
              <a:buFontTx/>
              <a:buChar char="-"/>
            </a:pPr>
            <a:endParaRPr lang="en-US" sz="20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lvl="1">
              <a:buFontTx/>
              <a:buChar char="-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Innovation &amp; Entrepreneurship</a:t>
            </a:r>
          </a:p>
          <a:p>
            <a:pPr lvl="1">
              <a:buFontTx/>
              <a:buChar char="-"/>
            </a:pPr>
            <a:endParaRPr lang="en-US" sz="20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lvl="1">
              <a:buFontTx/>
              <a:buChar char="-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Growth Basic &amp; Translational</a:t>
            </a:r>
          </a:p>
          <a:p>
            <a:pPr lvl="1">
              <a:buFontTx/>
              <a:buChar char="-"/>
            </a:pPr>
            <a:endParaRPr lang="en-US" sz="20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lvl="1">
              <a:buFontTx/>
              <a:buChar char="-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Growth Clinical &amp; Translational</a:t>
            </a:r>
          </a:p>
          <a:p>
            <a:pPr lvl="1">
              <a:buFontTx/>
              <a:buChar char="-"/>
            </a:pPr>
            <a:endParaRPr lang="en-US" sz="20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lvl="1">
              <a:buFontTx/>
              <a:buChar char="-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Diversity &amp; Inclusion</a:t>
            </a:r>
          </a:p>
          <a:p>
            <a:pPr lvl="1">
              <a:buFontTx/>
              <a:buChar char="-"/>
            </a:pPr>
            <a:endParaRPr lang="en-US" sz="20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lvl="1">
              <a:buFontTx/>
              <a:buChar char="-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Operations &amp; Policies</a:t>
            </a:r>
          </a:p>
        </p:txBody>
      </p:sp>
    </p:spTree>
    <p:extLst>
      <p:ext uri="{BB962C8B-B14F-4D97-AF65-F5344CB8AC3E}">
        <p14:creationId xmlns:p14="http://schemas.microsoft.com/office/powerpoint/2010/main" val="4169825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CF53C01-0AC0-184F-9196-F3776DD38B0E}"/>
              </a:ext>
            </a:extLst>
          </p:cNvPr>
          <p:cNvSpPr/>
          <p:nvPr/>
        </p:nvSpPr>
        <p:spPr>
          <a:xfrm>
            <a:off x="0" y="409903"/>
            <a:ext cx="9144000" cy="966952"/>
          </a:xfrm>
          <a:prstGeom prst="rect">
            <a:avLst/>
          </a:prstGeom>
          <a:gradFill>
            <a:gsLst>
              <a:gs pos="24000">
                <a:srgbClr val="053EA5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dirty="0"/>
              <a:t>Draft Strategic Plan for Research - SOM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1555D39-2F91-F280-9067-9C3FF4ABC3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250" y="507561"/>
            <a:ext cx="469961" cy="7080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79BDAF-F007-1A45-D7ED-3EA3241F0281}"/>
              </a:ext>
            </a:extLst>
          </p:cNvPr>
          <p:cNvSpPr txBox="1"/>
          <p:nvPr/>
        </p:nvSpPr>
        <p:spPr>
          <a:xfrm>
            <a:off x="186697" y="1666807"/>
            <a:ext cx="87706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53EA5"/>
                </a:solidFill>
                <a:latin typeface="+mj-lt"/>
              </a:rPr>
              <a:t>TIMELINE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A5F5EA-6A5D-9B92-5C5C-0696C3897539}"/>
              </a:ext>
            </a:extLst>
          </p:cNvPr>
          <p:cNvSpPr txBox="1"/>
          <p:nvPr/>
        </p:nvSpPr>
        <p:spPr>
          <a:xfrm>
            <a:off x="1540274" y="2637850"/>
            <a:ext cx="5863701" cy="2382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effectLst/>
              </a:rPr>
              <a:t>Kickoff Meeting                     </a:t>
            </a:r>
            <a:r>
              <a:rPr lang="en-US" sz="2000" dirty="0">
                <a:solidFill>
                  <a:srgbClr val="053EA5"/>
                </a:solidFill>
                <a:effectLst/>
              </a:rPr>
              <a:t>September 12, 2022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First Progress Meeting         </a:t>
            </a:r>
            <a:r>
              <a:rPr lang="en-US" sz="2000" dirty="0">
                <a:solidFill>
                  <a:srgbClr val="053EA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September 29, 2022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Second Progress Meeting   </a:t>
            </a:r>
            <a:r>
              <a:rPr lang="en-US" sz="2000" dirty="0">
                <a:solidFill>
                  <a:srgbClr val="053EA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October 18, 2022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Final Meeting                        </a:t>
            </a:r>
            <a:r>
              <a:rPr lang="en-US" sz="2000" dirty="0">
                <a:solidFill>
                  <a:srgbClr val="053EA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November 4, 2022</a:t>
            </a:r>
          </a:p>
        </p:txBody>
      </p:sp>
    </p:spTree>
    <p:extLst>
      <p:ext uri="{BB962C8B-B14F-4D97-AF65-F5344CB8AC3E}">
        <p14:creationId xmlns:p14="http://schemas.microsoft.com/office/powerpoint/2010/main" val="2447129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Object 27" hidden="1">
            <a:extLst>
              <a:ext uri="{FF2B5EF4-FFF2-40B4-BE49-F238E27FC236}">
                <a16:creationId xmlns:a16="http://schemas.microsoft.com/office/drawing/2014/main" id="{0D418BB1-20A4-CE40-8BFF-ABDB8826E5D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00481743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28" name="Object 27" hidden="1">
                        <a:extLst>
                          <a:ext uri="{FF2B5EF4-FFF2-40B4-BE49-F238E27FC236}">
                            <a16:creationId xmlns:a16="http://schemas.microsoft.com/office/drawing/2014/main" id="{0D418BB1-20A4-CE40-8BFF-ABDB8826E5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F907EEB2-3062-B344-AE1E-C22F58D166BB}"/>
              </a:ext>
            </a:extLst>
          </p:cNvPr>
          <p:cNvSpPr/>
          <p:nvPr/>
        </p:nvSpPr>
        <p:spPr>
          <a:xfrm>
            <a:off x="0" y="409903"/>
            <a:ext cx="9144000" cy="966952"/>
          </a:xfrm>
          <a:prstGeom prst="rect">
            <a:avLst/>
          </a:prstGeom>
          <a:gradFill>
            <a:gsLst>
              <a:gs pos="24000">
                <a:srgbClr val="053EA5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BE PART OF THE CHANGE YOU WANT TO SEE</a:t>
            </a:r>
          </a:p>
        </p:txBody>
      </p:sp>
      <p:pic>
        <p:nvPicPr>
          <p:cNvPr id="2050" name="Picture 2" descr="Let's Grow Together Poster">
            <a:extLst>
              <a:ext uri="{FF2B5EF4-FFF2-40B4-BE49-F238E27FC236}">
                <a16:creationId xmlns:a16="http://schemas.microsoft.com/office/drawing/2014/main" id="{CF95F0C6-B249-B4AA-066A-D72A68EBA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193" y="1571348"/>
            <a:ext cx="2266765" cy="340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762EC34-4902-0A70-FCC2-BACF903BC39D}"/>
              </a:ext>
            </a:extLst>
          </p:cNvPr>
          <p:cNvSpPr txBox="1"/>
          <p:nvPr/>
        </p:nvSpPr>
        <p:spPr>
          <a:xfrm>
            <a:off x="236368" y="5165988"/>
            <a:ext cx="867126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chemeClr val="bg1">
                    <a:lumMod val="50000"/>
                  </a:schemeClr>
                </a:solidFill>
                <a:effectLst/>
              </a:rPr>
              <a:t>All </a:t>
            </a:r>
            <a:r>
              <a:rPr lang="en-US" b="1" i="0" dirty="0">
                <a:solidFill>
                  <a:srgbClr val="053EA5"/>
                </a:solidFill>
                <a:effectLst/>
              </a:rPr>
              <a:t>RESEARCH INQUIRIES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&amp; </a:t>
            </a:r>
            <a:r>
              <a:rPr lang="en-US" b="1" dirty="0">
                <a:solidFill>
                  <a:srgbClr val="053EA5"/>
                </a:solidFill>
              </a:rPr>
              <a:t>COMMENTS</a:t>
            </a:r>
            <a:r>
              <a:rPr lang="en-US" b="0" i="0" dirty="0">
                <a:solidFill>
                  <a:schemeClr val="bg1">
                    <a:lumMod val="50000"/>
                  </a:schemeClr>
                </a:solidFill>
                <a:effectLst/>
              </a:rPr>
              <a:t> may be directed to: </a:t>
            </a:r>
          </a:p>
          <a:p>
            <a:endParaRPr lang="en-US" sz="600" b="0" i="0" dirty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pPr algn="ctr"/>
            <a:r>
              <a:rPr lang="en-US" b="1" i="0" dirty="0">
                <a:solidFill>
                  <a:srgbClr val="053EA5"/>
                </a:solidFill>
                <a:effectLst/>
              </a:rPr>
              <a:t>										som_research@health.slu.edu</a:t>
            </a:r>
            <a:r>
              <a:rPr lang="en-US" b="1" i="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</a:p>
          <a:p>
            <a:pPr algn="ctr"/>
            <a:endParaRPr lang="en-US" sz="600" b="1" i="0" dirty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r>
              <a:rPr lang="en-US" sz="16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Adriana M. </a:t>
            </a:r>
            <a:r>
              <a:rPr lang="en-US" sz="1600" b="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Montaño</a:t>
            </a:r>
            <a:r>
              <a:rPr lang="en-US" sz="16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, Ph.D., Vice Dean of Research, </a:t>
            </a:r>
          </a:p>
          <a:p>
            <a:r>
              <a:rPr lang="en-US" sz="16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Sandra Cornell, SOM Research Planning &amp; Operations Manager &amp; </a:t>
            </a:r>
          </a:p>
          <a:p>
            <a:r>
              <a:rPr lang="en-US" sz="16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Tara </a:t>
            </a:r>
            <a:r>
              <a:rPr lang="en-US" sz="1600" b="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Maulood</a:t>
            </a:r>
            <a:r>
              <a:rPr lang="en-US" sz="16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, SOM Project Manager.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4725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7ECED8-9548-7B43-975C-7D8403F53ECB}"/>
              </a:ext>
            </a:extLst>
          </p:cNvPr>
          <p:cNvSpPr txBox="1"/>
          <p:nvPr/>
        </p:nvSpPr>
        <p:spPr>
          <a:xfrm>
            <a:off x="3079700" y="2399477"/>
            <a:ext cx="29846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Questions?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E9266A-E263-E943-AC76-12CF36B5494F}"/>
              </a:ext>
            </a:extLst>
          </p:cNvPr>
          <p:cNvSpPr txBox="1"/>
          <p:nvPr/>
        </p:nvSpPr>
        <p:spPr>
          <a:xfrm>
            <a:off x="3551528" y="3136612"/>
            <a:ext cx="20409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4007929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907EEB2-3062-B344-AE1E-C22F58D166BB}"/>
              </a:ext>
            </a:extLst>
          </p:cNvPr>
          <p:cNvSpPr/>
          <p:nvPr/>
        </p:nvSpPr>
        <p:spPr>
          <a:xfrm>
            <a:off x="0" y="409903"/>
            <a:ext cx="9144000" cy="966952"/>
          </a:xfrm>
          <a:prstGeom prst="rect">
            <a:avLst/>
          </a:prstGeom>
          <a:gradFill>
            <a:gsLst>
              <a:gs pos="24000">
                <a:srgbClr val="053EA5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School of Medicine: Some Recent Milestones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57557E-FFA6-0C4C-A832-B67BC79A696B}"/>
              </a:ext>
            </a:extLst>
          </p:cNvPr>
          <p:cNvSpPr txBox="1"/>
          <p:nvPr/>
        </p:nvSpPr>
        <p:spPr>
          <a:xfrm>
            <a:off x="344077" y="1700926"/>
            <a:ext cx="8455846" cy="406265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Formation of the </a:t>
            </a:r>
            <a:r>
              <a:rPr lang="en-US" sz="2000" b="1" dirty="0">
                <a:solidFill>
                  <a:srgbClr val="053EA5"/>
                </a:solidFill>
              </a:rPr>
              <a:t>OFFICE OF RESEARCH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at the SOM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15 School of Medicine </a:t>
            </a:r>
            <a:r>
              <a:rPr lang="en-US" sz="2000" b="1" dirty="0">
                <a:solidFill>
                  <a:srgbClr val="053EA5"/>
                </a:solidFill>
              </a:rPr>
              <a:t>RI FELLOWS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Named in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Efforts to </a:t>
            </a:r>
            <a:r>
              <a:rPr lang="en-US" sz="2000" b="1" dirty="0">
                <a:solidFill>
                  <a:srgbClr val="053EA5"/>
                </a:solidFill>
              </a:rPr>
              <a:t>REALIGN AND AUGMENT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clinical trial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Creation of </a:t>
            </a:r>
            <a:r>
              <a:rPr lang="en-US" sz="2000" b="1" dirty="0">
                <a:solidFill>
                  <a:srgbClr val="053EA5"/>
                </a:solidFill>
              </a:rPr>
              <a:t>CLINICAL RESEARCH UNITS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&amp; the </a:t>
            </a:r>
            <a:r>
              <a:rPr lang="en-US" sz="2000" b="1" dirty="0">
                <a:solidFill>
                  <a:srgbClr val="053EA5"/>
                </a:solidFill>
              </a:rPr>
              <a:t>ACADEMIC RESEARCH ADMINISTRATION (ARA) UNIT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Numerous </a:t>
            </a:r>
            <a:r>
              <a:rPr lang="en-US" sz="2000" b="1" dirty="0">
                <a:solidFill>
                  <a:srgbClr val="053EA5"/>
                </a:solidFill>
              </a:rPr>
              <a:t>INDIVIDUAL PI AWARDS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(NAI fellows, Google Scholar Awards)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Amplifying our </a:t>
            </a:r>
            <a:r>
              <a:rPr lang="en-US" sz="2000" b="1" dirty="0">
                <a:solidFill>
                  <a:srgbClr val="053EA5"/>
                </a:solidFill>
              </a:rPr>
              <a:t>JESUIT MISSION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through our research &amp; innovation initiatives</a:t>
            </a:r>
            <a:endParaRPr lang="en-US" sz="2000" dirty="0"/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ADFAA7-8A00-964D-B558-BF6E855F33AE}"/>
              </a:ext>
            </a:extLst>
          </p:cNvPr>
          <p:cNvSpPr/>
          <p:nvPr/>
        </p:nvSpPr>
        <p:spPr>
          <a:xfrm>
            <a:off x="8179496" y="6087649"/>
            <a:ext cx="882582" cy="360448"/>
          </a:xfrm>
          <a:prstGeom prst="rect">
            <a:avLst/>
          </a:prstGeom>
          <a:gradFill>
            <a:gsLst>
              <a:gs pos="24000">
                <a:srgbClr val="053EA5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F30080B6-3BDC-E54F-9F62-CF259F0C007E}" type="slidenum">
              <a:rPr lang="en-US" sz="1400" smtClean="0"/>
              <a:t>2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5358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CF53C01-0AC0-184F-9196-F3776DD38B0E}"/>
              </a:ext>
            </a:extLst>
          </p:cNvPr>
          <p:cNvSpPr/>
          <p:nvPr/>
        </p:nvSpPr>
        <p:spPr>
          <a:xfrm>
            <a:off x="0" y="409903"/>
            <a:ext cx="9144000" cy="966952"/>
          </a:xfrm>
          <a:prstGeom prst="rect">
            <a:avLst/>
          </a:prstGeom>
          <a:gradFill>
            <a:gsLst>
              <a:gs pos="24000">
                <a:srgbClr val="053EA5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dirty="0"/>
              <a:t>SOM Research Expenditures 2018- 2022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82A632-8EC2-341B-045D-A9811F67A32B}"/>
              </a:ext>
            </a:extLst>
          </p:cNvPr>
          <p:cNvPicPr>
            <a:picLocks noChangeAspect="1"/>
          </p:cNvPicPr>
          <p:nvPr/>
        </p:nvPicPr>
        <p:blipFill>
          <a:blip r:embed="rId73"/>
          <a:stretch>
            <a:fillRect/>
          </a:stretch>
        </p:blipFill>
        <p:spPr>
          <a:xfrm>
            <a:off x="240250" y="507561"/>
            <a:ext cx="469961" cy="7080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383D44F-4A4E-C2B5-D87A-A243BAD54934}"/>
              </a:ext>
            </a:extLst>
          </p:cNvPr>
          <p:cNvSpPr/>
          <p:nvPr/>
        </p:nvSpPr>
        <p:spPr>
          <a:xfrm>
            <a:off x="206232" y="4814887"/>
            <a:ext cx="1196333" cy="13173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8CB012E-1CF9-96A3-1458-6B353A0C50F3}"/>
              </a:ext>
            </a:extLst>
          </p:cNvPr>
          <p:cNvGrpSpPr/>
          <p:nvPr/>
        </p:nvGrpSpPr>
        <p:grpSpPr>
          <a:xfrm>
            <a:off x="944175" y="1986596"/>
            <a:ext cx="7279481" cy="4011601"/>
            <a:chOff x="1775951" y="1357638"/>
            <a:chExt cx="9703447" cy="5347407"/>
          </a:xfrm>
        </p:grpSpPr>
        <p:graphicFrame>
          <p:nvGraphicFramePr>
            <p:cNvPr id="7" name="Chart 6">
              <a:extLst>
                <a:ext uri="{FF2B5EF4-FFF2-40B4-BE49-F238E27FC236}">
                  <a16:creationId xmlns:a16="http://schemas.microsoft.com/office/drawing/2014/main" id="{5F846671-D910-3A60-5697-58079A9817E9}"/>
                </a:ext>
              </a:extLst>
            </p:cNvPr>
            <p:cNvGraphicFramePr/>
            <p:nvPr>
              <p:custDataLst>
                <p:tags r:id="rId30"/>
              </p:custDataLst>
            </p:nvPr>
          </p:nvGraphicFramePr>
          <p:xfrm>
            <a:off x="1775951" y="1670294"/>
            <a:ext cx="9703447" cy="454700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4"/>
            </a:graphicData>
          </a:graphic>
        </p:graphicFrame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CF81848-7D71-1D8D-BF2A-4CD4A9627FC0}"/>
                </a:ext>
              </a:extLst>
            </p:cNvPr>
            <p:cNvCxnSpPr>
              <a:cxnSpLocks/>
            </p:cNvCxnSpPr>
            <p:nvPr>
              <p:custDataLst>
                <p:tags r:id="rId31"/>
              </p:custDataLst>
            </p:nvPr>
          </p:nvCxnSpPr>
          <p:spPr bwMode="auto">
            <a:xfrm flipH="1" flipV="1">
              <a:off x="5173902" y="2554301"/>
              <a:ext cx="98399" cy="19045"/>
            </a:xfrm>
            <a:prstGeom prst="line">
              <a:avLst/>
            </a:prstGeom>
            <a:ln w="63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3FA68A4-9596-A4A4-5202-EC91BBECDA45}"/>
                </a:ext>
              </a:extLst>
            </p:cNvPr>
            <p:cNvCxnSpPr>
              <a:cxnSpLocks/>
            </p:cNvCxnSpPr>
            <p:nvPr>
              <p:custDataLst>
                <p:tags r:id="rId32"/>
              </p:custDataLst>
            </p:nvPr>
          </p:nvCxnSpPr>
          <p:spPr bwMode="auto">
            <a:xfrm flipH="1" flipV="1">
              <a:off x="5173902" y="2595566"/>
              <a:ext cx="98399" cy="169819"/>
            </a:xfrm>
            <a:prstGeom prst="line">
              <a:avLst/>
            </a:prstGeom>
            <a:ln w="63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BB0D31A-B0A9-8C29-E69C-9201C2D6FD92}"/>
                </a:ext>
              </a:extLst>
            </p:cNvPr>
            <p:cNvCxnSpPr>
              <a:cxnSpLocks/>
            </p:cNvCxnSpPr>
            <p:nvPr>
              <p:custDataLst>
                <p:tags r:id="rId33"/>
              </p:custDataLst>
            </p:nvPr>
          </p:nvCxnSpPr>
          <p:spPr bwMode="auto">
            <a:xfrm flipH="1" flipV="1">
              <a:off x="8989259" y="1863918"/>
              <a:ext cx="98399" cy="465017"/>
            </a:xfrm>
            <a:prstGeom prst="line">
              <a:avLst/>
            </a:prstGeom>
            <a:ln w="63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577A966-E539-332B-CE43-0524A75233C0}"/>
                </a:ext>
              </a:extLst>
            </p:cNvPr>
            <p:cNvCxnSpPr>
              <a:cxnSpLocks/>
            </p:cNvCxnSpPr>
            <p:nvPr>
              <p:custDataLst>
                <p:tags r:id="rId34"/>
              </p:custDataLst>
            </p:nvPr>
          </p:nvCxnSpPr>
          <p:spPr bwMode="auto">
            <a:xfrm flipH="1" flipV="1">
              <a:off x="3266224" y="2762210"/>
              <a:ext cx="98399" cy="23807"/>
            </a:xfrm>
            <a:prstGeom prst="line">
              <a:avLst/>
            </a:prstGeom>
            <a:ln w="63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586A8FE-F8BE-C3D5-6FAD-74E68EEE1B3D}"/>
                </a:ext>
              </a:extLst>
            </p:cNvPr>
            <p:cNvCxnSpPr>
              <a:cxnSpLocks/>
            </p:cNvCxnSpPr>
            <p:nvPr>
              <p:custDataLst>
                <p:tags r:id="rId35"/>
              </p:custDataLst>
            </p:nvPr>
          </p:nvCxnSpPr>
          <p:spPr bwMode="auto">
            <a:xfrm flipH="1" flipV="1">
              <a:off x="3266224" y="2849499"/>
              <a:ext cx="98399" cy="225366"/>
            </a:xfrm>
            <a:prstGeom prst="line">
              <a:avLst/>
            </a:prstGeom>
            <a:ln w="63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E58EC98-DA09-14C9-9C1C-087A3D385670}"/>
                </a:ext>
              </a:extLst>
            </p:cNvPr>
            <p:cNvCxnSpPr>
              <a:cxnSpLocks/>
            </p:cNvCxnSpPr>
            <p:nvPr>
              <p:custDataLst>
                <p:tags r:id="rId36"/>
              </p:custDataLst>
            </p:nvPr>
          </p:nvCxnSpPr>
          <p:spPr bwMode="auto">
            <a:xfrm flipH="1" flipV="1">
              <a:off x="8989259" y="1868680"/>
              <a:ext cx="98399" cy="652293"/>
            </a:xfrm>
            <a:prstGeom prst="line">
              <a:avLst/>
            </a:prstGeom>
            <a:ln w="63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5F4DB91-258D-8954-E9B1-A464570C2A87}"/>
                </a:ext>
              </a:extLst>
            </p:cNvPr>
            <p:cNvCxnSpPr>
              <a:cxnSpLocks/>
            </p:cNvCxnSpPr>
            <p:nvPr>
              <p:custDataLst>
                <p:tags r:id="rId37"/>
              </p:custDataLst>
            </p:nvPr>
          </p:nvCxnSpPr>
          <p:spPr bwMode="auto">
            <a:xfrm flipH="1" flipV="1">
              <a:off x="3266224" y="2800299"/>
              <a:ext cx="98399" cy="177754"/>
            </a:xfrm>
            <a:prstGeom prst="line">
              <a:avLst/>
            </a:prstGeom>
            <a:ln w="63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ECCA920-43FD-F47E-C38B-A1418CA176CC}"/>
                </a:ext>
              </a:extLst>
            </p:cNvPr>
            <p:cNvCxnSpPr>
              <a:cxnSpLocks/>
            </p:cNvCxnSpPr>
            <p:nvPr>
              <p:custDataLst>
                <p:tags r:id="rId38"/>
              </p:custDataLst>
            </p:nvPr>
          </p:nvCxnSpPr>
          <p:spPr bwMode="auto">
            <a:xfrm flipH="1" flipV="1">
              <a:off x="8989259" y="1767105"/>
              <a:ext cx="98399" cy="177754"/>
            </a:xfrm>
            <a:prstGeom prst="line">
              <a:avLst/>
            </a:prstGeom>
            <a:ln w="63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80DA0A6-990B-B407-4CF4-0111B71C3EB7}"/>
                </a:ext>
              </a:extLst>
            </p:cNvPr>
            <p:cNvCxnSpPr>
              <a:cxnSpLocks/>
            </p:cNvCxnSpPr>
            <p:nvPr>
              <p:custDataLst>
                <p:tags r:id="rId39"/>
              </p:custDataLst>
            </p:nvPr>
          </p:nvCxnSpPr>
          <p:spPr bwMode="auto">
            <a:xfrm flipH="1">
              <a:off x="3266224" y="2593980"/>
              <a:ext cx="98399" cy="144425"/>
            </a:xfrm>
            <a:prstGeom prst="line">
              <a:avLst/>
            </a:prstGeom>
            <a:ln w="63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B4A5305-EEB7-BA65-A081-524A32398CBE}"/>
                </a:ext>
              </a:extLst>
            </p:cNvPr>
            <p:cNvCxnSpPr>
              <a:cxnSpLocks/>
            </p:cNvCxnSpPr>
            <p:nvPr>
              <p:custDataLst>
                <p:tags r:id="rId40"/>
              </p:custDataLst>
            </p:nvPr>
          </p:nvCxnSpPr>
          <p:spPr bwMode="auto">
            <a:xfrm flipH="1" flipV="1">
              <a:off x="7081581" y="2662223"/>
              <a:ext cx="98399" cy="136489"/>
            </a:xfrm>
            <a:prstGeom prst="line">
              <a:avLst/>
            </a:prstGeom>
            <a:ln w="63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FC5FFE6-CFE8-BF01-B0C0-E44F05E3F924}"/>
                </a:ext>
              </a:extLst>
            </p:cNvPr>
            <p:cNvCxnSpPr>
              <a:cxnSpLocks/>
            </p:cNvCxnSpPr>
            <p:nvPr>
              <p:custDataLst>
                <p:tags r:id="rId41"/>
              </p:custDataLst>
            </p:nvPr>
          </p:nvCxnSpPr>
          <p:spPr bwMode="auto">
            <a:xfrm flipH="1" flipV="1">
              <a:off x="8989259" y="1754410"/>
              <a:ext cx="98399" cy="93639"/>
            </a:xfrm>
            <a:prstGeom prst="line">
              <a:avLst/>
            </a:prstGeom>
            <a:ln w="63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B488507-1398-4D98-BCF2-B4AE3E7D9633}"/>
                </a:ext>
              </a:extLst>
            </p:cNvPr>
            <p:cNvCxnSpPr/>
            <p:nvPr>
              <p:custDataLst>
                <p:tags r:id="rId42"/>
              </p:custDataLst>
            </p:nvPr>
          </p:nvCxnSpPr>
          <p:spPr bwMode="auto">
            <a:xfrm flipH="1">
              <a:off x="3266224" y="2498753"/>
              <a:ext cx="98399" cy="223780"/>
            </a:xfrm>
            <a:prstGeom prst="line">
              <a:avLst/>
            </a:prstGeom>
            <a:ln w="63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0F97B1E-A2F3-2AB7-85AB-0F66847F5272}"/>
                </a:ext>
              </a:extLst>
            </p:cNvPr>
            <p:cNvCxnSpPr>
              <a:cxnSpLocks/>
            </p:cNvCxnSpPr>
            <p:nvPr>
              <p:custDataLst>
                <p:tags r:id="rId43"/>
              </p:custDataLst>
            </p:nvPr>
          </p:nvCxnSpPr>
          <p:spPr bwMode="auto">
            <a:xfrm flipH="1" flipV="1">
              <a:off x="5173902" y="2628895"/>
              <a:ext cx="98399" cy="233302"/>
            </a:xfrm>
            <a:prstGeom prst="line">
              <a:avLst/>
            </a:prstGeom>
            <a:ln w="63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F195F99-647E-2039-30E3-6BE7063CEE4C}"/>
                </a:ext>
              </a:extLst>
            </p:cNvPr>
            <p:cNvCxnSpPr>
              <a:cxnSpLocks/>
            </p:cNvCxnSpPr>
            <p:nvPr>
              <p:custDataLst>
                <p:tags r:id="rId44"/>
              </p:custDataLst>
            </p:nvPr>
          </p:nvCxnSpPr>
          <p:spPr bwMode="auto">
            <a:xfrm flipH="1">
              <a:off x="7081581" y="2414637"/>
              <a:ext cx="98399" cy="131729"/>
            </a:xfrm>
            <a:prstGeom prst="line">
              <a:avLst/>
            </a:prstGeom>
            <a:ln w="63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EDD73EB-9ED0-B3A2-1739-815ED1C3094F}"/>
                </a:ext>
              </a:extLst>
            </p:cNvPr>
            <p:cNvCxnSpPr>
              <a:cxnSpLocks/>
            </p:cNvCxnSpPr>
            <p:nvPr>
              <p:custDataLst>
                <p:tags r:id="rId45"/>
              </p:custDataLst>
            </p:nvPr>
          </p:nvCxnSpPr>
          <p:spPr bwMode="auto">
            <a:xfrm flipH="1" flipV="1">
              <a:off x="7081581" y="2592391"/>
              <a:ext cx="98399" cy="14284"/>
            </a:xfrm>
            <a:prstGeom prst="line">
              <a:avLst/>
            </a:prstGeom>
            <a:ln w="63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D97EF63-86E1-88BE-C353-9C13659DB044}"/>
                </a:ext>
              </a:extLst>
            </p:cNvPr>
            <p:cNvCxnSpPr>
              <a:cxnSpLocks/>
            </p:cNvCxnSpPr>
            <p:nvPr>
              <p:custDataLst>
                <p:tags r:id="rId46"/>
              </p:custDataLst>
            </p:nvPr>
          </p:nvCxnSpPr>
          <p:spPr bwMode="auto">
            <a:xfrm flipH="1">
              <a:off x="7081581" y="2319412"/>
              <a:ext cx="98399" cy="209495"/>
            </a:xfrm>
            <a:prstGeom prst="line">
              <a:avLst/>
            </a:prstGeom>
            <a:ln w="63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A196493-D230-DAF3-80D2-4E143FEFB381}"/>
                </a:ext>
              </a:extLst>
            </p:cNvPr>
            <p:cNvCxnSpPr>
              <a:cxnSpLocks/>
            </p:cNvCxnSpPr>
            <p:nvPr>
              <p:custDataLst>
                <p:tags r:id="rId47"/>
              </p:custDataLst>
            </p:nvPr>
          </p:nvCxnSpPr>
          <p:spPr bwMode="auto">
            <a:xfrm flipH="1" flipV="1">
              <a:off x="7081581" y="2684441"/>
              <a:ext cx="98399" cy="211083"/>
            </a:xfrm>
            <a:prstGeom prst="line">
              <a:avLst/>
            </a:prstGeom>
            <a:ln w="63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D2337FA-3C7F-CE35-B718-F2CD7FFF8D7C}"/>
                </a:ext>
              </a:extLst>
            </p:cNvPr>
            <p:cNvCxnSpPr>
              <a:cxnSpLocks/>
            </p:cNvCxnSpPr>
            <p:nvPr>
              <p:custDataLst>
                <p:tags r:id="rId48"/>
              </p:custDataLst>
            </p:nvPr>
          </p:nvCxnSpPr>
          <p:spPr bwMode="auto">
            <a:xfrm flipH="1">
              <a:off x="5173902" y="2286083"/>
              <a:ext cx="98399" cy="230128"/>
            </a:xfrm>
            <a:prstGeom prst="line">
              <a:avLst/>
            </a:prstGeom>
            <a:ln w="63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CD9A7E8-5364-3728-9279-3D60D9C15EFC}"/>
                </a:ext>
              </a:extLst>
            </p:cNvPr>
            <p:cNvCxnSpPr>
              <a:cxnSpLocks/>
            </p:cNvCxnSpPr>
            <p:nvPr>
              <p:custDataLst>
                <p:tags r:id="rId49"/>
              </p:custDataLst>
            </p:nvPr>
          </p:nvCxnSpPr>
          <p:spPr bwMode="auto">
            <a:xfrm flipH="1">
              <a:off x="5173902" y="2381309"/>
              <a:ext cx="98399" cy="144425"/>
            </a:xfrm>
            <a:prstGeom prst="line">
              <a:avLst/>
            </a:prstGeom>
            <a:ln w="63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A4B1E51-704D-E95F-4AE1-677E2D554BA3}"/>
                </a:ext>
              </a:extLst>
            </p:cNvPr>
            <p:cNvCxnSpPr>
              <a:cxnSpLocks/>
            </p:cNvCxnSpPr>
            <p:nvPr>
              <p:custDataLst>
                <p:tags r:id="rId50"/>
              </p:custDataLst>
            </p:nvPr>
          </p:nvCxnSpPr>
          <p:spPr bwMode="auto">
            <a:xfrm flipH="1" flipV="1">
              <a:off x="8989259" y="1855982"/>
              <a:ext cx="98399" cy="280915"/>
            </a:xfrm>
            <a:prstGeom prst="line">
              <a:avLst/>
            </a:prstGeom>
            <a:ln w="63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Text Placeholder 2">
              <a:extLst>
                <a:ext uri="{FF2B5EF4-FFF2-40B4-BE49-F238E27FC236}">
                  <a16:creationId xmlns:a16="http://schemas.microsoft.com/office/drawing/2014/main" id="{3B25971F-A1A3-1994-3DE2-DEBC5C8644C2}"/>
                </a:ext>
              </a:extLst>
            </p:cNvPr>
            <p:cNvSpPr txBox="1">
              <a:spLocks/>
            </p:cNvSpPr>
            <p:nvPr>
              <p:custDataLst>
                <p:tags r:id="rId51"/>
              </p:custDataLst>
            </p:nvPr>
          </p:nvSpPr>
          <p:spPr bwMode="gray">
            <a:xfrm>
              <a:off x="8640099" y="1719493"/>
              <a:ext cx="322179" cy="19203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vert="horz" wrap="none" lIns="19050" tIns="0" rIns="19050" bIns="0" numCol="1" spcCol="0" rtlCol="0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fld id="{02968253-BF05-4CF6-8AD0-57216FC1F0E2}" type="datetime'''''''''''''''''''''''61''9'''''''''''''''''''''''''''''''">
                <a:rPr lang="en-US" altLang="en-US" sz="1050"/>
                <a:pPr marL="0" indent="0" algn="ctr">
                  <a:spcBef>
                    <a:spcPct val="0"/>
                  </a:spcBef>
                  <a:spcAft>
                    <a:spcPct val="0"/>
                  </a:spcAft>
                  <a:buNone/>
                </a:pPr>
                <a:t>619</a:t>
              </a:fld>
              <a:endParaRPr lang="en-US" sz="1050" dirty="0"/>
            </a:p>
          </p:txBody>
        </p:sp>
        <p:sp>
          <p:nvSpPr>
            <p:cNvPr id="29" name="Text Placeholder 2">
              <a:extLst>
                <a:ext uri="{FF2B5EF4-FFF2-40B4-BE49-F238E27FC236}">
                  <a16:creationId xmlns:a16="http://schemas.microsoft.com/office/drawing/2014/main" id="{1CCF69E4-A3D6-2CD7-3E3C-F5D970F30D90}"/>
                </a:ext>
              </a:extLst>
            </p:cNvPr>
            <p:cNvSpPr txBox="1">
              <a:spLocks/>
            </p:cNvSpPr>
            <p:nvPr>
              <p:custDataLst>
                <p:tags r:id="rId52"/>
              </p:custDataLst>
            </p:nvPr>
          </p:nvSpPr>
          <p:spPr bwMode="gray">
            <a:xfrm>
              <a:off x="10562060" y="2342467"/>
              <a:ext cx="322179" cy="1920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vert="horz" wrap="none" lIns="19050" tIns="0" rIns="19050" bIns="0" numCol="1" spcCol="0" rtlCol="0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fld id="{465B827E-F8E6-448A-AE18-C79DB0179AC0}" type="datetime'''''''''4''''4''''''''''''''''''''''''''''7'''''''''''''''''">
                <a:rPr lang="en-US" altLang="en-US" sz="1050">
                  <a:solidFill>
                    <a:schemeClr val="bg1"/>
                  </a:solidFill>
                </a:rPr>
                <a:pPr marL="0" indent="0" algn="ctr">
                  <a:spcBef>
                    <a:spcPct val="0"/>
                  </a:spcBef>
                  <a:spcAft>
                    <a:spcPct val="0"/>
                  </a:spcAft>
                  <a:buNone/>
                </a:pPr>
                <a:t>447</a:t>
              </a:fld>
              <a:endParaRPr lang="en-US" sz="1050" dirty="0">
                <a:solidFill>
                  <a:schemeClr val="bg1"/>
                </a:solidFill>
              </a:endParaRPr>
            </a:p>
          </p:txBody>
        </p:sp>
        <p:sp>
          <p:nvSpPr>
            <p:cNvPr id="30" name="Text Placeholder 2">
              <a:extLst>
                <a:ext uri="{FF2B5EF4-FFF2-40B4-BE49-F238E27FC236}">
                  <a16:creationId xmlns:a16="http://schemas.microsoft.com/office/drawing/2014/main" id="{A7D6C549-67CF-C2E5-1F72-1BD7C06C393D}"/>
                </a:ext>
              </a:extLst>
            </p:cNvPr>
            <p:cNvSpPr txBox="1">
              <a:spLocks/>
            </p:cNvSpPr>
            <p:nvPr>
              <p:custDataLst>
                <p:tags r:id="rId53"/>
              </p:custDataLst>
            </p:nvPr>
          </p:nvSpPr>
          <p:spPr bwMode="gray">
            <a:xfrm>
              <a:off x="8251636" y="1357638"/>
              <a:ext cx="547545" cy="192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19050" tIns="0" rIns="19050" bIns="0" numCol="1" spcCol="0" rtlCol="0" anchor="b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fld id="{25D7741F-19E7-4BFB-B740-B812C00A55B9}" type="datetime'''3''''''''7'',''''''''''''4''''''''''''''''5''''''1'''">
                <a:rPr lang="en-US" altLang="en-US" sz="1600" b="1"/>
                <a:pPr marL="0" indent="0" algn="ctr">
                  <a:spcBef>
                    <a:spcPct val="0"/>
                  </a:spcBef>
                  <a:spcAft>
                    <a:spcPct val="0"/>
                  </a:spcAft>
                  <a:buNone/>
                </a:pPr>
                <a:t>37,451</a:t>
              </a:fld>
              <a:endParaRPr lang="en-US" sz="1600" b="1" dirty="0"/>
            </a:p>
          </p:txBody>
        </p:sp>
        <p:sp>
          <p:nvSpPr>
            <p:cNvPr id="31" name="Text Placeholder 2">
              <a:extLst>
                <a:ext uri="{FF2B5EF4-FFF2-40B4-BE49-F238E27FC236}">
                  <a16:creationId xmlns:a16="http://schemas.microsoft.com/office/drawing/2014/main" id="{0FFDC571-B35A-DAA7-1427-1FE426E612E3}"/>
                </a:ext>
              </a:extLst>
            </p:cNvPr>
            <p:cNvSpPr txBox="1">
              <a:spLocks/>
            </p:cNvSpPr>
            <p:nvPr>
              <p:custDataLst>
                <p:tags r:id="rId54"/>
              </p:custDataLst>
            </p:nvPr>
          </p:nvSpPr>
          <p:spPr bwMode="gray">
            <a:xfrm>
              <a:off x="8110013" y="1813132"/>
              <a:ext cx="322179" cy="1920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vert="horz" wrap="none" lIns="19050" tIns="0" rIns="19050" bIns="0" numCol="1" spcCol="0" rtlCol="0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fld id="{4B615E1F-535E-4DA1-86E9-E971E76A5DBF}" type="datetime'''''''''''''''''6''''9''''''4'">
                <a:rPr lang="en-US" altLang="en-US" sz="1050">
                  <a:solidFill>
                    <a:schemeClr val="bg1"/>
                  </a:solidFill>
                </a:rPr>
                <a:pPr marL="0" indent="0" algn="ctr">
                  <a:spcBef>
                    <a:spcPct val="0"/>
                  </a:spcBef>
                  <a:spcAft>
                    <a:spcPct val="0"/>
                  </a:spcAft>
                  <a:buNone/>
                </a:pPr>
                <a:t>694</a:t>
              </a:fld>
              <a:endParaRPr lang="en-US" sz="1050" dirty="0">
                <a:solidFill>
                  <a:schemeClr val="bg1"/>
                </a:solidFill>
              </a:endParaRPr>
            </a:p>
          </p:txBody>
        </p:sp>
        <p:sp>
          <p:nvSpPr>
            <p:cNvPr id="32" name="Text Placeholder 2">
              <a:extLst>
                <a:ext uri="{FF2B5EF4-FFF2-40B4-BE49-F238E27FC236}">
                  <a16:creationId xmlns:a16="http://schemas.microsoft.com/office/drawing/2014/main" id="{B87D2247-B67E-2589-5FE9-4322EC25CD96}"/>
                </a:ext>
              </a:extLst>
            </p:cNvPr>
            <p:cNvSpPr txBox="1">
              <a:spLocks/>
            </p:cNvSpPr>
            <p:nvPr>
              <p:custDataLst>
                <p:tags r:id="rId55"/>
              </p:custDataLst>
            </p:nvPr>
          </p:nvSpPr>
          <p:spPr bwMode="gray">
            <a:xfrm>
              <a:off x="9087657" y="2520972"/>
              <a:ext cx="141251" cy="192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19050" tIns="0" rIns="19050" bIns="0" numCol="1" spcCol="0" rtlCol="0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fld id="{E73B3F70-2D4B-472E-96C5-2FBB33EC1835}" type="datetime'''''''''''''''''''''''''''''''''2'''''''''">
                <a:rPr lang="en-US" altLang="en-US" sz="1050"/>
                <a:pPr marL="0" indent="0">
                  <a:spcBef>
                    <a:spcPct val="0"/>
                  </a:spcBef>
                  <a:spcAft>
                    <a:spcPct val="0"/>
                  </a:spcAft>
                  <a:buNone/>
                </a:pPr>
                <a:t>2</a:t>
              </a:fld>
              <a:endParaRPr lang="en-US" sz="1050" dirty="0"/>
            </a:p>
          </p:txBody>
        </p:sp>
        <p:sp>
          <p:nvSpPr>
            <p:cNvPr id="33" name="Text Placeholder 2">
              <a:extLst>
                <a:ext uri="{FF2B5EF4-FFF2-40B4-BE49-F238E27FC236}">
                  <a16:creationId xmlns:a16="http://schemas.microsoft.com/office/drawing/2014/main" id="{551F6561-FEEC-26BB-D9DF-6B3420C85842}"/>
                </a:ext>
              </a:extLst>
            </p:cNvPr>
            <p:cNvSpPr txBox="1">
              <a:spLocks/>
            </p:cNvSpPr>
            <p:nvPr>
              <p:custDataLst>
                <p:tags r:id="rId56"/>
              </p:custDataLst>
            </p:nvPr>
          </p:nvSpPr>
          <p:spPr bwMode="gray">
            <a:xfrm>
              <a:off x="10995335" y="3833492"/>
              <a:ext cx="141251" cy="192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19050" tIns="0" rIns="19050" bIns="0" numCol="1" spcCol="0" rtlCol="0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sz="1050" dirty="0"/>
            </a:p>
          </p:txBody>
        </p:sp>
        <p:sp>
          <p:nvSpPr>
            <p:cNvPr id="34" name="Text Placeholder 2">
              <a:extLst>
                <a:ext uri="{FF2B5EF4-FFF2-40B4-BE49-F238E27FC236}">
                  <a16:creationId xmlns:a16="http://schemas.microsoft.com/office/drawing/2014/main" id="{B08E39C1-CB87-EB45-E7FA-589F7585638A}"/>
                </a:ext>
              </a:extLst>
            </p:cNvPr>
            <p:cNvSpPr txBox="1">
              <a:spLocks/>
            </p:cNvSpPr>
            <p:nvPr>
              <p:custDataLst>
                <p:tags r:id="rId57"/>
              </p:custDataLst>
            </p:nvPr>
          </p:nvSpPr>
          <p:spPr bwMode="gray">
            <a:xfrm>
              <a:off x="6732421" y="2544778"/>
              <a:ext cx="322179" cy="19203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txBody>
            <a:bodyPr vert="horz" wrap="none" lIns="19050" tIns="0" rIns="19050" bIns="0" numCol="1" spcCol="0" rtlCol="0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fld id="{B8661B7B-168C-4753-B3D7-B7BDEEB8300E}" type="datetime'''''''''''''''''''''''''''2''''''''4''''''''''''''''''''4'''">
                <a:rPr lang="en-US" altLang="en-US" sz="1050"/>
                <a:pPr marL="0" indent="0" algn="ctr">
                  <a:spcBef>
                    <a:spcPct val="0"/>
                  </a:spcBef>
                  <a:spcAft>
                    <a:spcPct val="0"/>
                  </a:spcAft>
                  <a:buNone/>
                </a:pPr>
                <a:t>244</a:t>
              </a:fld>
              <a:endParaRPr lang="en-US" sz="1050" dirty="0"/>
            </a:p>
          </p:txBody>
        </p:sp>
        <p:sp>
          <p:nvSpPr>
            <p:cNvPr id="35" name="Text Placeholder 2">
              <a:extLst>
                <a:ext uri="{FF2B5EF4-FFF2-40B4-BE49-F238E27FC236}">
                  <a16:creationId xmlns:a16="http://schemas.microsoft.com/office/drawing/2014/main" id="{3F55146B-31B6-A66A-A393-4AB8334FAA3F}"/>
                </a:ext>
              </a:extLst>
            </p:cNvPr>
            <p:cNvSpPr txBox="1">
              <a:spLocks/>
            </p:cNvSpPr>
            <p:nvPr>
              <p:custDataLst>
                <p:tags r:id="rId58"/>
              </p:custDataLst>
            </p:nvPr>
          </p:nvSpPr>
          <p:spPr bwMode="gray">
            <a:xfrm>
              <a:off x="2386978" y="2809822"/>
              <a:ext cx="322179" cy="19203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vert="horz" wrap="none" lIns="19050" tIns="0" rIns="19050" bIns="0" numCol="1" spcCol="0" rtlCol="0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fld id="{966B4374-F85B-4208-8852-24DB98E008D4}" type="datetime'''''''''''5''1''''6'''''''''''''''''''''''''''''''''''''''''''">
                <a:rPr lang="en-US" altLang="en-US" sz="1050">
                  <a:solidFill>
                    <a:schemeClr val="bg1"/>
                  </a:solidFill>
                </a:rPr>
                <a:pPr marL="0" indent="0" algn="ctr">
                  <a:spcBef>
                    <a:spcPct val="0"/>
                  </a:spcBef>
                  <a:spcAft>
                    <a:spcPct val="0"/>
                  </a:spcAft>
                  <a:buNone/>
                </a:pPr>
                <a:t>516</a:t>
              </a:fld>
              <a:endParaRPr lang="en-US" sz="1050" dirty="0">
                <a:solidFill>
                  <a:schemeClr val="bg1"/>
                </a:solidFill>
              </a:endParaRPr>
            </a:p>
          </p:txBody>
        </p:sp>
        <p:sp>
          <p:nvSpPr>
            <p:cNvPr id="36" name="Text Placeholder 2">
              <a:extLst>
                <a:ext uri="{FF2B5EF4-FFF2-40B4-BE49-F238E27FC236}">
                  <a16:creationId xmlns:a16="http://schemas.microsoft.com/office/drawing/2014/main" id="{A598AFD3-B96C-594A-B8B6-06BA166E6A46}"/>
                </a:ext>
              </a:extLst>
            </p:cNvPr>
            <p:cNvSpPr txBox="1">
              <a:spLocks/>
            </p:cNvSpPr>
            <p:nvPr>
              <p:custDataLst>
                <p:tags r:id="rId59"/>
              </p:custDataLst>
            </p:nvPr>
          </p:nvSpPr>
          <p:spPr bwMode="gray">
            <a:xfrm>
              <a:off x="6202334" y="2646352"/>
              <a:ext cx="322179" cy="1920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vert="horz" wrap="none" lIns="19050" tIns="0" rIns="19050" bIns="0" numCol="1" spcCol="0" rtlCol="0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fld id="{2F76EC64-D0E4-4508-811A-292CCBB28D12}" type="datetime'''7''''''''''''''''''''''3''''''''''''''''''''5'''">
                <a:rPr lang="en-US" altLang="en-US" sz="1050">
                  <a:solidFill>
                    <a:schemeClr val="bg1"/>
                  </a:solidFill>
                </a:rPr>
                <a:pPr marL="0" indent="0" algn="ctr">
                  <a:spcBef>
                    <a:spcPct val="0"/>
                  </a:spcBef>
                  <a:spcAft>
                    <a:spcPct val="0"/>
                  </a:spcAft>
                  <a:buNone/>
                </a:pPr>
                <a:t>735</a:t>
              </a:fld>
              <a:endParaRPr lang="en-US" sz="1050" dirty="0">
                <a:solidFill>
                  <a:schemeClr val="bg1"/>
                </a:solidFill>
              </a:endParaRPr>
            </a:p>
          </p:txBody>
        </p:sp>
        <p:sp>
          <p:nvSpPr>
            <p:cNvPr id="37" name="Text Placeholder 2">
              <a:extLst>
                <a:ext uri="{FF2B5EF4-FFF2-40B4-BE49-F238E27FC236}">
                  <a16:creationId xmlns:a16="http://schemas.microsoft.com/office/drawing/2014/main" id="{B0DECF53-A12A-C860-4989-617AF9B45CBB}"/>
                </a:ext>
              </a:extLst>
            </p:cNvPr>
            <p:cNvSpPr txBox="1">
              <a:spLocks/>
            </p:cNvSpPr>
            <p:nvPr>
              <p:custDataLst>
                <p:tags r:id="rId60"/>
              </p:custDataLst>
            </p:nvPr>
          </p:nvSpPr>
          <p:spPr bwMode="gray">
            <a:xfrm>
              <a:off x="2917065" y="2893937"/>
              <a:ext cx="322179" cy="1920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vert="horz" wrap="none" lIns="19050" tIns="0" rIns="19050" bIns="0" numCol="1" spcCol="0" rtlCol="0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fld id="{BAF8632A-0B64-46ED-B08A-7E301C59F303}" type="datetime'''''''9''''''''''''''''''1''4'''''''''''''''''''''''''''''">
                <a:rPr lang="en-US" altLang="en-US" sz="1050">
                  <a:solidFill>
                    <a:schemeClr val="bg1"/>
                  </a:solidFill>
                </a:rPr>
                <a:pPr marL="0" indent="0" algn="ctr">
                  <a:spcBef>
                    <a:spcPct val="0"/>
                  </a:spcBef>
                  <a:spcAft>
                    <a:spcPct val="0"/>
                  </a:spcAft>
                  <a:buNone/>
                </a:pPr>
                <a:t>914</a:t>
              </a:fld>
              <a:endParaRPr lang="en-US" sz="1050" dirty="0">
                <a:solidFill>
                  <a:schemeClr val="bg1"/>
                </a:solidFill>
              </a:endParaRPr>
            </a:p>
          </p:txBody>
        </p:sp>
        <p:sp>
          <p:nvSpPr>
            <p:cNvPr id="38" name="Text Placeholder 2">
              <a:extLst>
                <a:ext uri="{FF2B5EF4-FFF2-40B4-BE49-F238E27FC236}">
                  <a16:creationId xmlns:a16="http://schemas.microsoft.com/office/drawing/2014/main" id="{C47E0B99-E934-4CB6-7020-2D4374E17BC0}"/>
                </a:ext>
              </a:extLst>
            </p:cNvPr>
            <p:cNvSpPr txBox="1">
              <a:spLocks/>
            </p:cNvSpPr>
            <p:nvPr>
              <p:custDataLst>
                <p:tags r:id="rId61"/>
              </p:custDataLst>
            </p:nvPr>
          </p:nvSpPr>
          <p:spPr bwMode="gray">
            <a:xfrm>
              <a:off x="4824743" y="2644765"/>
              <a:ext cx="322179" cy="1920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vert="horz" wrap="none" lIns="19050" tIns="0" rIns="19050" bIns="0" numCol="1" spcCol="0" rtlCol="0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fld id="{7140A2D5-5286-4A11-9331-D7FEE48886C3}" type="datetime'''''''''''''''7''''''''''''''8''''''''''''''''''''9'''''''''''">
                <a:rPr lang="en-US" altLang="en-US" sz="1050">
                  <a:solidFill>
                    <a:schemeClr val="bg1"/>
                  </a:solidFill>
                </a:rPr>
                <a:pPr marL="0" indent="0" algn="ctr">
                  <a:spcBef>
                    <a:spcPct val="0"/>
                  </a:spcBef>
                  <a:spcAft>
                    <a:spcPct val="0"/>
                  </a:spcAft>
                  <a:buNone/>
                </a:pPr>
                <a:t>789</a:t>
              </a:fld>
              <a:endParaRPr lang="en-US" sz="1050" dirty="0">
                <a:solidFill>
                  <a:schemeClr val="bg1"/>
                </a:solidFill>
              </a:endParaRPr>
            </a:p>
          </p:txBody>
        </p:sp>
        <p:sp>
          <p:nvSpPr>
            <p:cNvPr id="39" name="Text Placeholder 2">
              <a:extLst>
                <a:ext uri="{FF2B5EF4-FFF2-40B4-BE49-F238E27FC236}">
                  <a16:creationId xmlns:a16="http://schemas.microsoft.com/office/drawing/2014/main" id="{02BE6080-2BA6-686B-A139-AB299D800CFA}"/>
                </a:ext>
              </a:extLst>
            </p:cNvPr>
            <p:cNvSpPr txBox="1">
              <a:spLocks/>
            </p:cNvSpPr>
            <p:nvPr>
              <p:custDataLst>
                <p:tags r:id="rId62"/>
              </p:custDataLst>
            </p:nvPr>
          </p:nvSpPr>
          <p:spPr bwMode="auto">
            <a:xfrm>
              <a:off x="6440397" y="6193491"/>
              <a:ext cx="374552" cy="192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0" tIns="0" rIns="0" bIns="0" numCol="1" spcCol="0" rtlCol="0" anchor="t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fld id="{ADD363D3-FB3D-4C42-BF1A-848CF8F06DDF}" type="datetime'''''''''''''''''2''0''''''''''''2''''''''''''''0'''">
                <a:rPr lang="en-US" altLang="en-US" sz="1400" b="1"/>
                <a:pPr marL="0" indent="0" algn="ctr">
                  <a:spcBef>
                    <a:spcPct val="0"/>
                  </a:spcBef>
                  <a:spcAft>
                    <a:spcPct val="0"/>
                  </a:spcAft>
                  <a:buNone/>
                </a:pPr>
                <a:t>2020</a:t>
              </a:fld>
              <a:endParaRPr lang="en-US" sz="1400" b="1" dirty="0"/>
            </a:p>
          </p:txBody>
        </p:sp>
        <p:sp>
          <p:nvSpPr>
            <p:cNvPr id="40" name="Text Placeholder 2">
              <a:extLst>
                <a:ext uri="{FF2B5EF4-FFF2-40B4-BE49-F238E27FC236}">
                  <a16:creationId xmlns:a16="http://schemas.microsoft.com/office/drawing/2014/main" id="{DDA55669-A7CE-7ADA-F2C4-5940F5038C76}"/>
                </a:ext>
              </a:extLst>
            </p:cNvPr>
            <p:cNvSpPr txBox="1">
              <a:spLocks/>
            </p:cNvSpPr>
            <p:nvPr>
              <p:custDataLst>
                <p:tags r:id="rId63"/>
              </p:custDataLst>
            </p:nvPr>
          </p:nvSpPr>
          <p:spPr bwMode="gray">
            <a:xfrm>
              <a:off x="4452968" y="2026674"/>
              <a:ext cx="547545" cy="192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19050" tIns="0" rIns="19050" bIns="0" numCol="1" spcCol="0" rtlCol="0" anchor="b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fld id="{EB87E61D-E041-45E1-A0F1-24598EF74833}" type="datetime'''''''''''''''''3''0'''''''''''''',''9''''''''''''''2''6'''">
                <a:rPr lang="en-US" altLang="en-US" sz="1600" b="1"/>
                <a:pPr marL="0" indent="0" algn="ctr">
                  <a:spcBef>
                    <a:spcPct val="0"/>
                  </a:spcBef>
                  <a:spcAft>
                    <a:spcPct val="0"/>
                  </a:spcAft>
                  <a:buNone/>
                </a:pPr>
                <a:t>30,926</a:t>
              </a:fld>
              <a:endParaRPr lang="en-US" sz="1600" b="1" dirty="0"/>
            </a:p>
          </p:txBody>
        </p:sp>
        <p:sp>
          <p:nvSpPr>
            <p:cNvPr id="41" name="Text Placeholder 2">
              <a:extLst>
                <a:ext uri="{FF2B5EF4-FFF2-40B4-BE49-F238E27FC236}">
                  <a16:creationId xmlns:a16="http://schemas.microsoft.com/office/drawing/2014/main" id="{090E9B26-4B50-2F78-3398-ACD4FBE90242}"/>
                </a:ext>
              </a:extLst>
            </p:cNvPr>
            <p:cNvSpPr txBox="1">
              <a:spLocks/>
            </p:cNvSpPr>
            <p:nvPr>
              <p:custDataLst>
                <p:tags r:id="rId64"/>
              </p:custDataLst>
            </p:nvPr>
          </p:nvSpPr>
          <p:spPr bwMode="auto">
            <a:xfrm>
              <a:off x="4532719" y="6193491"/>
              <a:ext cx="374552" cy="192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0" tIns="0" rIns="0" bIns="0" numCol="1" spcCol="0" rtlCol="0" anchor="t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fld id="{5705EA2F-7083-4770-ABCD-47CB4D06C036}" type="datetime'''''''''''''''''''''''''2''''0''''''''''''''''1''9'">
                <a:rPr lang="en-US" altLang="en-US" sz="1400" b="1"/>
                <a:pPr marL="0" indent="0" algn="ctr">
                  <a:spcBef>
                    <a:spcPct val="0"/>
                  </a:spcBef>
                  <a:spcAft>
                    <a:spcPct val="0"/>
                  </a:spcAft>
                  <a:buNone/>
                </a:pPr>
                <a:t>2019</a:t>
              </a:fld>
              <a:endParaRPr lang="en-US" sz="1400" b="1" dirty="0"/>
            </a:p>
          </p:txBody>
        </p:sp>
        <p:sp>
          <p:nvSpPr>
            <p:cNvPr id="42" name="Text Placeholder 2">
              <a:extLst>
                <a:ext uri="{FF2B5EF4-FFF2-40B4-BE49-F238E27FC236}">
                  <a16:creationId xmlns:a16="http://schemas.microsoft.com/office/drawing/2014/main" id="{C5FED1A8-9447-9F0C-B94F-4E35BEA47650}"/>
                </a:ext>
              </a:extLst>
            </p:cNvPr>
            <p:cNvSpPr txBox="1">
              <a:spLocks/>
            </p:cNvSpPr>
            <p:nvPr>
              <p:custDataLst>
                <p:tags r:id="rId65"/>
              </p:custDataLst>
            </p:nvPr>
          </p:nvSpPr>
          <p:spPr bwMode="gray">
            <a:xfrm>
              <a:off x="2526337" y="2309889"/>
              <a:ext cx="547545" cy="192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19050" tIns="0" rIns="19050" bIns="0" numCol="1" spcCol="0" rtlCol="0" anchor="b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fld id="{85AA4B3B-9454-404E-9683-73717B5547A0}" type="datetime'''''''''''''''''''''''''2''''''9'''''''',21''0'''">
                <a:rPr lang="en-US" altLang="en-US" sz="1600" b="1"/>
                <a:pPr marL="0" indent="0" algn="ctr">
                  <a:spcBef>
                    <a:spcPct val="0"/>
                  </a:spcBef>
                  <a:spcAft>
                    <a:spcPct val="0"/>
                  </a:spcAft>
                  <a:buNone/>
                </a:pPr>
                <a:t>29,210</a:t>
              </a:fld>
              <a:endParaRPr lang="en-US" sz="1600" b="1" dirty="0"/>
            </a:p>
          </p:txBody>
        </p:sp>
        <p:sp>
          <p:nvSpPr>
            <p:cNvPr id="43" name="Text Placeholder 2">
              <a:extLst>
                <a:ext uri="{FF2B5EF4-FFF2-40B4-BE49-F238E27FC236}">
                  <a16:creationId xmlns:a16="http://schemas.microsoft.com/office/drawing/2014/main" id="{170C8A24-5E48-7092-0068-6B15E11E30D2}"/>
                </a:ext>
              </a:extLst>
            </p:cNvPr>
            <p:cNvSpPr txBox="1">
              <a:spLocks/>
            </p:cNvSpPr>
            <p:nvPr>
              <p:custDataLst>
                <p:tags r:id="rId66"/>
              </p:custDataLst>
            </p:nvPr>
          </p:nvSpPr>
          <p:spPr bwMode="gray">
            <a:xfrm>
              <a:off x="4294656" y="2571759"/>
              <a:ext cx="322179" cy="19203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vert="horz" wrap="none" lIns="19050" tIns="0" rIns="19050" bIns="0" numCol="1" spcCol="0" rtlCol="0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fld id="{3AB635EA-BE58-43F9-990B-CD1F43EF2EBA}" type="datetime'4''5''1'''''''">
                <a:rPr lang="en-US" altLang="en-US" sz="1050">
                  <a:solidFill>
                    <a:schemeClr val="bg1"/>
                  </a:solidFill>
                </a:rPr>
                <a:pPr marL="0" indent="0" algn="ctr">
                  <a:spcBef>
                    <a:spcPct val="0"/>
                  </a:spcBef>
                  <a:spcAft>
                    <a:spcPct val="0"/>
                  </a:spcAft>
                  <a:buNone/>
                </a:pPr>
                <a:t>451</a:t>
              </a:fld>
              <a:endParaRPr lang="en-US" sz="1050" dirty="0">
                <a:solidFill>
                  <a:schemeClr val="bg1"/>
                </a:solidFill>
              </a:endParaRPr>
            </a:p>
          </p:txBody>
        </p:sp>
        <p:sp>
          <p:nvSpPr>
            <p:cNvPr id="44" name="Text Placeholder 2">
              <a:extLst>
                <a:ext uri="{FF2B5EF4-FFF2-40B4-BE49-F238E27FC236}">
                  <a16:creationId xmlns:a16="http://schemas.microsoft.com/office/drawing/2014/main" id="{7693D661-94D7-8E2B-CFFF-EFAA91AF5A88}"/>
                </a:ext>
              </a:extLst>
            </p:cNvPr>
            <p:cNvSpPr txBox="1">
              <a:spLocks/>
            </p:cNvSpPr>
            <p:nvPr>
              <p:custDataLst>
                <p:tags r:id="rId67"/>
              </p:custDataLst>
            </p:nvPr>
          </p:nvSpPr>
          <p:spPr bwMode="gray">
            <a:xfrm>
              <a:off x="6342044" y="1954818"/>
              <a:ext cx="547545" cy="192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19050" tIns="0" rIns="19050" bIns="0" numCol="1" spcCol="0" rtlCol="0" anchor="b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fld id="{7B195200-EC8E-4E91-8F91-CC00FFE330A9}" type="datetime'''''3''''''''0'',''''''''''''''''''8''''''3''''6'">
                <a:rPr lang="en-US" altLang="en-US" sz="1600" b="1"/>
                <a:pPr marL="0" indent="0" algn="ctr">
                  <a:spcBef>
                    <a:spcPct val="0"/>
                  </a:spcBef>
                  <a:spcAft>
                    <a:spcPct val="0"/>
                  </a:spcAft>
                  <a:buNone/>
                </a:pPr>
                <a:t>30,836</a:t>
              </a:fld>
              <a:endParaRPr lang="en-US" sz="1600" b="1" dirty="0"/>
            </a:p>
          </p:txBody>
        </p:sp>
        <p:sp>
          <p:nvSpPr>
            <p:cNvPr id="45" name="Text Placeholder 2">
              <a:extLst>
                <a:ext uri="{FF2B5EF4-FFF2-40B4-BE49-F238E27FC236}">
                  <a16:creationId xmlns:a16="http://schemas.microsoft.com/office/drawing/2014/main" id="{DEA93028-EE38-CDD1-C4B2-E94E02F8568C}"/>
                </a:ext>
              </a:extLst>
            </p:cNvPr>
            <p:cNvSpPr txBox="1">
              <a:spLocks/>
            </p:cNvSpPr>
            <p:nvPr>
              <p:custDataLst>
                <p:tags r:id="rId68"/>
              </p:custDataLst>
            </p:nvPr>
          </p:nvSpPr>
          <p:spPr bwMode="gray">
            <a:xfrm>
              <a:off x="5272301" y="2094045"/>
              <a:ext cx="231715" cy="192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19050" tIns="0" rIns="19050" bIns="0" numCol="1" spcCol="0" rtlCol="0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fld id="{0CDCA630-C6C0-4691-AB49-3CFA77370262}" type="datetime'''''''''''''1''''''''''''''''''''''''''''''''''6'''">
                <a:rPr lang="en-US" altLang="en-US" sz="1050"/>
                <a:pPr marL="0" indent="0">
                  <a:spcBef>
                    <a:spcPct val="0"/>
                  </a:spcBef>
                  <a:spcAft>
                    <a:spcPct val="0"/>
                  </a:spcAft>
                  <a:buNone/>
                </a:pPr>
                <a:t>16</a:t>
              </a:fld>
              <a:endParaRPr lang="en-US" sz="1050" dirty="0"/>
            </a:p>
          </p:txBody>
        </p:sp>
        <p:sp>
          <p:nvSpPr>
            <p:cNvPr id="46" name="Text Placeholder 2">
              <a:extLst>
                <a:ext uri="{FF2B5EF4-FFF2-40B4-BE49-F238E27FC236}">
                  <a16:creationId xmlns:a16="http://schemas.microsoft.com/office/drawing/2014/main" id="{E6D0B18B-C11D-CCC3-77A5-3533B34792E2}"/>
                </a:ext>
              </a:extLst>
            </p:cNvPr>
            <p:cNvSpPr txBox="1">
              <a:spLocks/>
            </p:cNvSpPr>
            <p:nvPr>
              <p:custDataLst>
                <p:tags r:id="rId69"/>
              </p:custDataLst>
            </p:nvPr>
          </p:nvSpPr>
          <p:spPr bwMode="auto">
            <a:xfrm>
              <a:off x="8348075" y="6193491"/>
              <a:ext cx="374552" cy="192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0" tIns="0" rIns="0" bIns="0" numCol="1" spcCol="0" rtlCol="0" anchor="t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fld id="{30DB7725-B0D4-4366-95ED-52CB31E05ABA}" type="datetime'''''''''''''''''''''''''''''''''2''''''02''''''''''''''1'''">
                <a:rPr lang="en-US" altLang="en-US" sz="1400" b="1"/>
                <a:pPr marL="0" indent="0" algn="ctr">
                  <a:spcBef>
                    <a:spcPct val="0"/>
                  </a:spcBef>
                  <a:spcAft>
                    <a:spcPct val="0"/>
                  </a:spcAft>
                  <a:buNone/>
                </a:pPr>
                <a:t>2021</a:t>
              </a:fld>
              <a:endParaRPr lang="en-US" sz="1400" b="1" dirty="0"/>
            </a:p>
          </p:txBody>
        </p:sp>
        <p:sp>
          <p:nvSpPr>
            <p:cNvPr id="47" name="Text Placeholder 2">
              <a:extLst>
                <a:ext uri="{FF2B5EF4-FFF2-40B4-BE49-F238E27FC236}">
                  <a16:creationId xmlns:a16="http://schemas.microsoft.com/office/drawing/2014/main" id="{1E49107F-69F1-AA93-A350-3F616BE3BFBB}"/>
                </a:ext>
              </a:extLst>
            </p:cNvPr>
            <p:cNvSpPr txBox="1">
              <a:spLocks/>
            </p:cNvSpPr>
            <p:nvPr>
              <p:custDataLst>
                <p:tags r:id="rId70"/>
              </p:custDataLst>
            </p:nvPr>
          </p:nvSpPr>
          <p:spPr bwMode="auto">
            <a:xfrm>
              <a:off x="10255753" y="6193491"/>
              <a:ext cx="374552" cy="192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0" tIns="0" rIns="0" bIns="0" numCol="1" spcCol="0" rtlCol="0" anchor="t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fld id="{DF637665-BE75-4D14-9897-E7010646042C}" type="datetime'''2''''''''0''''''''''''''''''''''''2''''''''''''''2'''">
                <a:rPr lang="en-US" altLang="en-US" sz="1400" b="1"/>
                <a:pPr marL="0" indent="0" algn="ctr">
                  <a:spcBef>
                    <a:spcPct val="0"/>
                  </a:spcBef>
                  <a:spcAft>
                    <a:spcPct val="0"/>
                  </a:spcAft>
                  <a:buNone/>
                </a:pPr>
                <a:t>2022</a:t>
              </a:fld>
              <a:endParaRPr lang="en-US" sz="1400" b="1" dirty="0"/>
            </a:p>
          </p:txBody>
        </p:sp>
        <p:sp>
          <p:nvSpPr>
            <p:cNvPr id="48" name="Text Placeholder 2">
              <a:extLst>
                <a:ext uri="{FF2B5EF4-FFF2-40B4-BE49-F238E27FC236}">
                  <a16:creationId xmlns:a16="http://schemas.microsoft.com/office/drawing/2014/main" id="{2F5BC36D-D2EE-6E78-8DE4-73579B60017C}"/>
                </a:ext>
              </a:extLst>
            </p:cNvPr>
            <p:cNvSpPr txBox="1">
              <a:spLocks/>
            </p:cNvSpPr>
            <p:nvPr>
              <p:custDataLst>
                <p:tags r:id="rId71"/>
              </p:custDataLst>
            </p:nvPr>
          </p:nvSpPr>
          <p:spPr bwMode="auto">
            <a:xfrm>
              <a:off x="2625041" y="6193491"/>
              <a:ext cx="374552" cy="192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0" tIns="0" rIns="0" bIns="0" numCol="1" spcCol="0" rtlCol="0" anchor="t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fld id="{F30874E0-70E4-465C-B9B3-116A8FA1B723}" type="datetime'''''''''''''''''''''''''''2''''''''''''''''''''''0''''''18'''">
                <a:rPr lang="en-US" altLang="en-US" sz="1400" b="1"/>
                <a:pPr marL="0" indent="0" algn="ctr">
                  <a:spcBef>
                    <a:spcPct val="0"/>
                  </a:spcBef>
                  <a:spcAft>
                    <a:spcPct val="0"/>
                  </a:spcAft>
                  <a:buNone/>
                </a:pPr>
                <a:t>2018</a:t>
              </a:fld>
              <a:endParaRPr lang="en-US" sz="1400" b="1" dirty="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E3F4815-AF98-096E-0900-0699B627A0A8}"/>
                </a:ext>
              </a:extLst>
            </p:cNvPr>
            <p:cNvSpPr txBox="1"/>
            <p:nvPr/>
          </p:nvSpPr>
          <p:spPr>
            <a:xfrm>
              <a:off x="9808085" y="6366579"/>
              <a:ext cx="246244" cy="3384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050" dirty="0"/>
            </a:p>
          </p:txBody>
        </p: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95E645E9-5823-6CBC-242E-1BE8373840DE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527093" y="5147143"/>
            <a:ext cx="188120" cy="117889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99">
              <a:latin typeface="+mj-lt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6FCB354-4253-8758-1EF9-B6EC03F26080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527093" y="4766144"/>
            <a:ext cx="188120" cy="117889"/>
          </a:xfrm>
          <a:prstGeom prst="rect">
            <a:avLst/>
          </a:prstGeom>
          <a:solidFill>
            <a:schemeClr val="accent5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99">
              <a:latin typeface="+mj-lt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431CA6B-9C99-CF48-33E8-90CD9F889F10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527093" y="4575643"/>
            <a:ext cx="188120" cy="117889"/>
          </a:xfrm>
          <a:prstGeom prst="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99">
              <a:latin typeface="+mj-lt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4987D18-2213-7EBC-C6B5-E09C525C48BB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527093" y="4385143"/>
            <a:ext cx="188120" cy="117889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99">
              <a:latin typeface="+mj-lt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F0B6610-DBAA-4979-5A2F-E2576695F3CF}"/>
              </a:ext>
            </a:extLst>
          </p:cNvPr>
          <p:cNvSpPr/>
          <p:nvPr>
            <p:custDataLst>
              <p:tags r:id="rId5"/>
            </p:custDataLst>
          </p:nvPr>
        </p:nvSpPr>
        <p:spPr bwMode="auto">
          <a:xfrm>
            <a:off x="527093" y="4004143"/>
            <a:ext cx="188120" cy="117889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99">
              <a:latin typeface="+mj-lt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EB82EAC-A776-BEF5-9A93-DDC763599B92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527093" y="3432644"/>
            <a:ext cx="188120" cy="117889"/>
          </a:xfrm>
          <a:prstGeom prst="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99">
              <a:latin typeface="+mj-lt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0E9B855-DC46-E05B-9377-71E91B8D35DC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>
            <a:off x="527093" y="3242143"/>
            <a:ext cx="188120" cy="117889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99">
              <a:latin typeface="+mj-lt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5730E895-D20D-C047-9667-F951D867BF5D}"/>
              </a:ext>
            </a:extLst>
          </p:cNvPr>
          <p:cNvSpPr/>
          <p:nvPr>
            <p:custDataLst>
              <p:tags r:id="rId8"/>
            </p:custDataLst>
          </p:nvPr>
        </p:nvSpPr>
        <p:spPr bwMode="auto">
          <a:xfrm>
            <a:off x="527093" y="3051643"/>
            <a:ext cx="188120" cy="117889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99">
              <a:latin typeface="+mj-lt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50302BA-5129-20A7-0B87-ADF716579EBB}"/>
              </a:ext>
            </a:extLst>
          </p:cNvPr>
          <p:cNvSpPr/>
          <p:nvPr>
            <p:custDataLst>
              <p:tags r:id="rId9"/>
            </p:custDataLst>
          </p:nvPr>
        </p:nvSpPr>
        <p:spPr bwMode="auto">
          <a:xfrm>
            <a:off x="527093" y="2861143"/>
            <a:ext cx="188120" cy="117889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99">
              <a:latin typeface="+mj-lt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4A64D6ED-80F6-F295-AB46-DC48FB0DC98F}"/>
              </a:ext>
            </a:extLst>
          </p:cNvPr>
          <p:cNvSpPr/>
          <p:nvPr>
            <p:custDataLst>
              <p:tags r:id="rId10"/>
            </p:custDataLst>
          </p:nvPr>
        </p:nvSpPr>
        <p:spPr bwMode="auto">
          <a:xfrm>
            <a:off x="527093" y="3623144"/>
            <a:ext cx="188120" cy="117889"/>
          </a:xfrm>
          <a:prstGeom prst="rect">
            <a:avLst/>
          </a:prstGeom>
          <a:solidFill>
            <a:schemeClr val="accent5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99">
              <a:latin typeface="+mj-lt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E8BE970-5BC1-E5AD-2DC0-A26671004808}"/>
              </a:ext>
            </a:extLst>
          </p:cNvPr>
          <p:cNvSpPr/>
          <p:nvPr>
            <p:custDataLst>
              <p:tags r:id="rId11"/>
            </p:custDataLst>
          </p:nvPr>
        </p:nvSpPr>
        <p:spPr bwMode="auto">
          <a:xfrm>
            <a:off x="527093" y="3813643"/>
            <a:ext cx="188120" cy="117889"/>
          </a:xfrm>
          <a:prstGeom prst="rect">
            <a:avLst/>
          </a:prstGeom>
          <a:solidFill>
            <a:schemeClr val="accent6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99">
              <a:latin typeface="+mj-lt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F2E72DD-139E-5FCC-F7DF-9BC90B64332F}"/>
              </a:ext>
            </a:extLst>
          </p:cNvPr>
          <p:cNvSpPr/>
          <p:nvPr>
            <p:custDataLst>
              <p:tags r:id="rId12"/>
            </p:custDataLst>
          </p:nvPr>
        </p:nvSpPr>
        <p:spPr bwMode="auto">
          <a:xfrm>
            <a:off x="527093" y="4194643"/>
            <a:ext cx="188120" cy="117889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99">
              <a:latin typeface="+mj-lt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2248456F-7148-6BDA-13D3-49BFF92FA5A5}"/>
              </a:ext>
            </a:extLst>
          </p:cNvPr>
          <p:cNvSpPr/>
          <p:nvPr>
            <p:custDataLst>
              <p:tags r:id="rId13"/>
            </p:custDataLst>
          </p:nvPr>
        </p:nvSpPr>
        <p:spPr bwMode="auto">
          <a:xfrm>
            <a:off x="527093" y="4956644"/>
            <a:ext cx="188120" cy="117889"/>
          </a:xfrm>
          <a:prstGeom prst="rect">
            <a:avLst/>
          </a:prstGeom>
          <a:solidFill>
            <a:schemeClr val="accent6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99">
              <a:latin typeface="+mj-lt"/>
            </a:endParaRP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2055561F-2030-A2A4-862A-46A09611F685}"/>
              </a:ext>
            </a:extLst>
          </p:cNvPr>
          <p:cNvSpPr txBox="1">
            <a:spLocks/>
          </p:cNvSpPr>
          <p:nvPr>
            <p:custDataLst>
              <p:tags r:id="rId14"/>
            </p:custDataLst>
          </p:nvPr>
        </p:nvSpPr>
        <p:spPr bwMode="auto">
          <a:xfrm>
            <a:off x="753310" y="3631477"/>
            <a:ext cx="261939" cy="12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5587E89C-DAAE-4D77-A280-0E0088547DCC}" type="datetime'AB''''''''D'''''''' '''''''''''''">
              <a:rPr lang="en-US" altLang="en-US" sz="1050">
                <a:latin typeface="+mj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ABD </a:t>
            </a:fld>
            <a:endParaRPr lang="en-US" sz="1050" dirty="0">
              <a:latin typeface="+mj-lt"/>
            </a:endParaRP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93B5A320-252C-728C-F742-F77046786D81}"/>
              </a:ext>
            </a:extLst>
          </p:cNvPr>
          <p:cNvSpPr txBox="1">
            <a:spLocks/>
          </p:cNvSpPr>
          <p:nvPr>
            <p:custDataLst>
              <p:tags r:id="rId15"/>
            </p:custDataLst>
          </p:nvPr>
        </p:nvSpPr>
        <p:spPr bwMode="auto">
          <a:xfrm>
            <a:off x="753311" y="4012477"/>
            <a:ext cx="275037" cy="12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BAE839A7-544F-4800-BB1F-63DB686784E4}" type="datetime'''''''''''''P''''''A''''''''T''''''''H'''''''''">
              <a:rPr lang="en-US" altLang="en-US" sz="1050">
                <a:latin typeface="+mj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PATH</a:t>
            </a:fld>
            <a:endParaRPr lang="en-US" sz="1050" dirty="0">
              <a:latin typeface="+mj-lt"/>
            </a:endParaRP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B33ACCEE-B600-011A-D06A-2F9141D7BF88}"/>
              </a:ext>
            </a:extLst>
          </p:cNvPr>
          <p:cNvSpPr txBox="1">
            <a:spLocks/>
          </p:cNvSpPr>
          <p:nvPr>
            <p:custDataLst>
              <p:tags r:id="rId16"/>
            </p:custDataLst>
          </p:nvPr>
        </p:nvSpPr>
        <p:spPr bwMode="auto">
          <a:xfrm>
            <a:off x="753312" y="5155477"/>
            <a:ext cx="147638" cy="12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344A5BEC-4B44-4672-B3BF-D682BCFBC57B}" type="datetime'''''''''''''''''''''''''''''I''''''''''''''''''M'''''''''''''">
              <a:rPr lang="en-US" altLang="en-US" sz="1050">
                <a:latin typeface="+mj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IM</a:t>
            </a:fld>
            <a:endParaRPr lang="en-US" sz="1050" dirty="0">
              <a:latin typeface="+mj-lt"/>
            </a:endParaRPr>
          </a:p>
        </p:txBody>
      </p:sp>
      <p:sp>
        <p:nvSpPr>
          <p:cNvPr id="66" name="Text Placeholder 2">
            <a:extLst>
              <a:ext uri="{FF2B5EF4-FFF2-40B4-BE49-F238E27FC236}">
                <a16:creationId xmlns:a16="http://schemas.microsoft.com/office/drawing/2014/main" id="{49084669-840A-D6FD-165D-3440E234D164}"/>
              </a:ext>
            </a:extLst>
          </p:cNvPr>
          <p:cNvSpPr txBox="1">
            <a:spLocks/>
          </p:cNvSpPr>
          <p:nvPr>
            <p:custDataLst>
              <p:tags r:id="rId17"/>
            </p:custDataLst>
          </p:nvPr>
        </p:nvSpPr>
        <p:spPr bwMode="auto">
          <a:xfrm>
            <a:off x="753310" y="3440977"/>
            <a:ext cx="344093" cy="12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9527FEFD-15DE-4EA1-AD77-CDD481471136}" type="datetime'''''''''''''''''''PS''''''''''''''Y''C''''''''H'">
              <a:rPr lang="en-US" altLang="en-US" sz="1050">
                <a:latin typeface="+mj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PSYCH</a:t>
            </a:fld>
            <a:endParaRPr lang="en-US" sz="1050" dirty="0">
              <a:latin typeface="+mj-lt"/>
            </a:endParaRPr>
          </a:p>
        </p:txBody>
      </p:sp>
      <p:sp>
        <p:nvSpPr>
          <p:cNvPr id="67" name="Text Placeholder 2">
            <a:extLst>
              <a:ext uri="{FF2B5EF4-FFF2-40B4-BE49-F238E27FC236}">
                <a16:creationId xmlns:a16="http://schemas.microsoft.com/office/drawing/2014/main" id="{1A103806-27BC-D05F-BC4C-52908B29A02C}"/>
              </a:ext>
            </a:extLst>
          </p:cNvPr>
          <p:cNvSpPr txBox="1">
            <a:spLocks/>
          </p:cNvSpPr>
          <p:nvPr>
            <p:custDataLst>
              <p:tags r:id="rId18"/>
            </p:custDataLst>
          </p:nvPr>
        </p:nvSpPr>
        <p:spPr bwMode="auto">
          <a:xfrm>
            <a:off x="753311" y="3821977"/>
            <a:ext cx="303612" cy="12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829249FF-D5BC-49F5-B235-13C0138D2725}" type="datetime'''''''''''''C''A''R''''''''''''''''''''''''''''''D'''''''">
              <a:rPr lang="en-US" altLang="en-US" sz="1050">
                <a:latin typeface="+mj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CARD</a:t>
            </a:fld>
            <a:endParaRPr lang="en-US" sz="1050" dirty="0">
              <a:latin typeface="+mj-lt"/>
            </a:endParaRPr>
          </a:p>
        </p:txBody>
      </p:sp>
      <p:sp>
        <p:nvSpPr>
          <p:cNvPr id="68" name="Text Placeholder 2">
            <a:extLst>
              <a:ext uri="{FF2B5EF4-FFF2-40B4-BE49-F238E27FC236}">
                <a16:creationId xmlns:a16="http://schemas.microsoft.com/office/drawing/2014/main" id="{268F7453-A7CA-4578-904E-575D10B4EBC7}"/>
              </a:ext>
            </a:extLst>
          </p:cNvPr>
          <p:cNvSpPr txBox="1">
            <a:spLocks/>
          </p:cNvSpPr>
          <p:nvPr>
            <p:custDataLst>
              <p:tags r:id="rId19"/>
            </p:custDataLst>
          </p:nvPr>
        </p:nvSpPr>
        <p:spPr bwMode="auto">
          <a:xfrm>
            <a:off x="753312" y="4583977"/>
            <a:ext cx="198836" cy="12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4A7538DE-7F15-45F4-BA35-31E8BE7C6E60}" type="datetime'''''''''''''''''''P''''''''''P''''''''S'''''''''''''''''">
              <a:rPr lang="en-US" altLang="en-US" sz="1050">
                <a:latin typeface="+mj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PPS</a:t>
            </a:fld>
            <a:endParaRPr lang="en-US" sz="1050" dirty="0">
              <a:latin typeface="+mj-lt"/>
            </a:endParaRPr>
          </a:p>
        </p:txBody>
      </p:sp>
      <p:sp>
        <p:nvSpPr>
          <p:cNvPr id="69" name="Text Placeholder 2">
            <a:extLst>
              <a:ext uri="{FF2B5EF4-FFF2-40B4-BE49-F238E27FC236}">
                <a16:creationId xmlns:a16="http://schemas.microsoft.com/office/drawing/2014/main" id="{B624DF14-2EDD-9B62-D114-86AE37BA3E31}"/>
              </a:ext>
            </a:extLst>
          </p:cNvPr>
          <p:cNvSpPr txBox="1">
            <a:spLocks/>
          </p:cNvSpPr>
          <p:nvPr>
            <p:custDataLst>
              <p:tags r:id="rId20"/>
            </p:custDataLst>
          </p:nvPr>
        </p:nvSpPr>
        <p:spPr bwMode="auto">
          <a:xfrm>
            <a:off x="753310" y="2869477"/>
            <a:ext cx="296467" cy="12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06443205-07D4-43FD-BAC2-E1216F10F7CD}" type="datetime'C''''''''''''AD''''''''''E'''''''''''''''''''''">
              <a:rPr lang="en-US" altLang="en-US" sz="1050">
                <a:latin typeface="+mj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CADE</a:t>
            </a:fld>
            <a:endParaRPr lang="en-US" sz="1050" dirty="0">
              <a:latin typeface="+mj-lt"/>
            </a:endParaRPr>
          </a:p>
        </p:txBody>
      </p:sp>
      <p:sp>
        <p:nvSpPr>
          <p:cNvPr id="70" name="Text Placeholder 2">
            <a:extLst>
              <a:ext uri="{FF2B5EF4-FFF2-40B4-BE49-F238E27FC236}">
                <a16:creationId xmlns:a16="http://schemas.microsoft.com/office/drawing/2014/main" id="{F826159F-A071-2D17-1711-5DAF8FDF34D0}"/>
              </a:ext>
            </a:extLst>
          </p:cNvPr>
          <p:cNvSpPr txBox="1">
            <a:spLocks/>
          </p:cNvSpPr>
          <p:nvPr>
            <p:custDataLst>
              <p:tags r:id="rId21"/>
            </p:custDataLst>
          </p:nvPr>
        </p:nvSpPr>
        <p:spPr bwMode="auto">
          <a:xfrm>
            <a:off x="753310" y="4964977"/>
            <a:ext cx="261939" cy="12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CA6CDEF3-9231-4CF0-9115-6C407AD8560A}" type="datetime'''M''''''''M''''''''I'''''''''''''''''''''''''''''''">
              <a:rPr lang="en-US" altLang="en-US" sz="1050">
                <a:latin typeface="+mj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MMI</a:t>
            </a:fld>
            <a:endParaRPr lang="en-US" sz="1050" dirty="0">
              <a:latin typeface="+mj-lt"/>
            </a:endParaRPr>
          </a:p>
        </p:txBody>
      </p:sp>
      <p:sp>
        <p:nvSpPr>
          <p:cNvPr id="71" name="Text Placeholder 2">
            <a:extLst>
              <a:ext uri="{FF2B5EF4-FFF2-40B4-BE49-F238E27FC236}">
                <a16:creationId xmlns:a16="http://schemas.microsoft.com/office/drawing/2014/main" id="{1A2EBEFD-563C-F9BC-B3B3-1F09DF503BB8}"/>
              </a:ext>
            </a:extLst>
          </p:cNvPr>
          <p:cNvSpPr txBox="1">
            <a:spLocks/>
          </p:cNvSpPr>
          <p:nvPr>
            <p:custDataLst>
              <p:tags r:id="rId22"/>
            </p:custDataLst>
          </p:nvPr>
        </p:nvSpPr>
        <p:spPr bwMode="auto">
          <a:xfrm>
            <a:off x="753309" y="4393477"/>
            <a:ext cx="277418" cy="12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94A2EAE2-CE3F-40D1-873B-9F5512311822}" type="datetime'''''''''P''''''''''''''''E''''''''''''''''D''''''S'''''''''">
              <a:rPr lang="en-US" altLang="en-US" sz="1050">
                <a:latin typeface="+mj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PEDS</a:t>
            </a:fld>
            <a:endParaRPr lang="en-US" sz="1050" dirty="0">
              <a:latin typeface="+mj-lt"/>
            </a:endParaRPr>
          </a:p>
        </p:txBody>
      </p:sp>
      <p:sp>
        <p:nvSpPr>
          <p:cNvPr id="72" name="Text Placeholder 2">
            <a:extLst>
              <a:ext uri="{FF2B5EF4-FFF2-40B4-BE49-F238E27FC236}">
                <a16:creationId xmlns:a16="http://schemas.microsoft.com/office/drawing/2014/main" id="{3B3D1ABC-21CB-64F8-881B-C1F575A2E2C7}"/>
              </a:ext>
            </a:extLst>
          </p:cNvPr>
          <p:cNvSpPr txBox="1">
            <a:spLocks/>
          </p:cNvSpPr>
          <p:nvPr>
            <p:custDataLst>
              <p:tags r:id="rId23"/>
            </p:custDataLst>
          </p:nvPr>
        </p:nvSpPr>
        <p:spPr bwMode="auto">
          <a:xfrm>
            <a:off x="753311" y="3059977"/>
            <a:ext cx="371476" cy="12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6DA5856E-FA52-4482-BEB4-93562CDC6390}" type="datetime'''''''''''O''''''T''H''''''''''''''''''''''''''''E''''R'">
              <a:rPr lang="en-US" altLang="en-US" sz="1050">
                <a:latin typeface="+mj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OTHER</a:t>
            </a:fld>
            <a:endParaRPr lang="en-US" sz="1050" dirty="0">
              <a:latin typeface="+mj-lt"/>
            </a:endParaRPr>
          </a:p>
        </p:txBody>
      </p:sp>
      <p:sp>
        <p:nvSpPr>
          <p:cNvPr id="73" name="Text Placeholder 2">
            <a:extLst>
              <a:ext uri="{FF2B5EF4-FFF2-40B4-BE49-F238E27FC236}">
                <a16:creationId xmlns:a16="http://schemas.microsoft.com/office/drawing/2014/main" id="{73AB336F-841E-08EC-DD19-73EEE81CBDDD}"/>
              </a:ext>
            </a:extLst>
          </p:cNvPr>
          <p:cNvSpPr txBox="1">
            <a:spLocks/>
          </p:cNvSpPr>
          <p:nvPr>
            <p:custDataLst>
              <p:tags r:id="rId24"/>
            </p:custDataLst>
          </p:nvPr>
        </p:nvSpPr>
        <p:spPr bwMode="auto">
          <a:xfrm>
            <a:off x="753309" y="3250477"/>
            <a:ext cx="305993" cy="12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106DD8ED-2D97-4C43-9AB6-0851C8025FC5}" type="datetime'''''''''''''''OP''''''''''''''T''''''''''''''''''''''''''''H'">
              <a:rPr lang="en-US" altLang="en-US" sz="1050">
                <a:latin typeface="+mj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OPTH</a:t>
            </a:fld>
            <a:endParaRPr lang="en-US" sz="1050" dirty="0">
              <a:latin typeface="+mj-lt"/>
            </a:endParaRPr>
          </a:p>
        </p:txBody>
      </p:sp>
      <p:sp>
        <p:nvSpPr>
          <p:cNvPr id="74" name="Text Placeholder 2">
            <a:extLst>
              <a:ext uri="{FF2B5EF4-FFF2-40B4-BE49-F238E27FC236}">
                <a16:creationId xmlns:a16="http://schemas.microsoft.com/office/drawing/2014/main" id="{2BC115FE-D7B0-11DB-5C45-A5CF4F933056}"/>
              </a:ext>
            </a:extLst>
          </p:cNvPr>
          <p:cNvSpPr txBox="1">
            <a:spLocks/>
          </p:cNvSpPr>
          <p:nvPr>
            <p:custDataLst>
              <p:tags r:id="rId25"/>
            </p:custDataLst>
          </p:nvPr>
        </p:nvSpPr>
        <p:spPr bwMode="auto">
          <a:xfrm>
            <a:off x="753311" y="4774477"/>
            <a:ext cx="259558" cy="12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3267CD5A-6FEE-4D20-8BB0-2ABF42C039CF}" type="datetime'''B''''''''''''''''''''''''M''B'''''">
              <a:rPr lang="en-US" altLang="en-US" sz="1050">
                <a:latin typeface="+mj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BMB</a:t>
            </a:fld>
            <a:endParaRPr lang="en-US" sz="1050" dirty="0">
              <a:latin typeface="+mj-lt"/>
            </a:endParaRPr>
          </a:p>
        </p:txBody>
      </p:sp>
      <p:sp>
        <p:nvSpPr>
          <p:cNvPr id="75" name="Text Placeholder 2">
            <a:extLst>
              <a:ext uri="{FF2B5EF4-FFF2-40B4-BE49-F238E27FC236}">
                <a16:creationId xmlns:a16="http://schemas.microsoft.com/office/drawing/2014/main" id="{D1CDAAC1-4713-8A01-F114-3B7DAC597501}"/>
              </a:ext>
            </a:extLst>
          </p:cNvPr>
          <p:cNvSpPr txBox="1">
            <a:spLocks/>
          </p:cNvSpPr>
          <p:nvPr>
            <p:custDataLst>
              <p:tags r:id="rId26"/>
            </p:custDataLst>
          </p:nvPr>
        </p:nvSpPr>
        <p:spPr bwMode="auto">
          <a:xfrm>
            <a:off x="753312" y="4202977"/>
            <a:ext cx="245270" cy="12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B6CA5CF2-055A-4D32-812A-3DA7A940C98B}" type="datetime'''''''''''''''''''''''''''''''''''''''''F''CM'''''">
              <a:rPr lang="en-US" altLang="en-US" sz="1050">
                <a:latin typeface="+mj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FCM</a:t>
            </a:fld>
            <a:endParaRPr lang="en-US" sz="1050" dirty="0">
              <a:latin typeface="+mj-lt"/>
            </a:endParaRPr>
          </a:p>
        </p:txBody>
      </p:sp>
      <p:sp>
        <p:nvSpPr>
          <p:cNvPr id="76" name="Text Placeholder 2">
            <a:extLst>
              <a:ext uri="{FF2B5EF4-FFF2-40B4-BE49-F238E27FC236}">
                <a16:creationId xmlns:a16="http://schemas.microsoft.com/office/drawing/2014/main" id="{D683D378-B53D-3B15-37AD-A999A2EB7993}"/>
              </a:ext>
            </a:extLst>
          </p:cNvPr>
          <p:cNvSpPr txBox="1">
            <a:spLocks/>
          </p:cNvSpPr>
          <p:nvPr>
            <p:custDataLst>
              <p:tags r:id="rId27"/>
            </p:custDataLst>
          </p:nvPr>
        </p:nvSpPr>
        <p:spPr bwMode="gray">
          <a:xfrm>
            <a:off x="7247938" y="2393793"/>
            <a:ext cx="410766" cy="144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9050" tIns="0" rIns="19050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b="1" dirty="0"/>
              <a:t>33,148</a:t>
            </a:r>
            <a:endParaRPr lang="en-US" sz="1600" b="1" dirty="0"/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824C4590-BAAE-9670-9B5E-39276402CA72}"/>
              </a:ext>
            </a:extLst>
          </p:cNvPr>
          <p:cNvCxnSpPr>
            <a:cxnSpLocks/>
          </p:cNvCxnSpPr>
          <p:nvPr>
            <p:custDataLst>
              <p:tags r:id="rId28"/>
            </p:custDataLst>
          </p:nvPr>
        </p:nvCxnSpPr>
        <p:spPr bwMode="auto">
          <a:xfrm flipV="1">
            <a:off x="1644262" y="1705610"/>
            <a:ext cx="5942408" cy="248248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0" name="Text Placeholder 2">
            <a:extLst>
              <a:ext uri="{FF2B5EF4-FFF2-40B4-BE49-F238E27FC236}">
                <a16:creationId xmlns:a16="http://schemas.microsoft.com/office/drawing/2014/main" id="{C4A43DE5-DA4E-6267-D5D6-B1E2AAD0D960}"/>
              </a:ext>
            </a:extLst>
          </p:cNvPr>
          <p:cNvSpPr txBox="1">
            <a:spLocks/>
          </p:cNvSpPr>
          <p:nvPr>
            <p:custDataLst>
              <p:tags r:id="rId29"/>
            </p:custDataLst>
          </p:nvPr>
        </p:nvSpPr>
        <p:spPr bwMode="auto">
          <a:xfrm>
            <a:off x="4264827" y="1732120"/>
            <a:ext cx="328613" cy="20478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  <a:effectLst/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50" b="1" dirty="0"/>
              <a:t>+3%</a:t>
            </a:r>
            <a:endParaRPr lang="en-US" sz="1050" b="1" dirty="0"/>
          </a:p>
        </p:txBody>
      </p:sp>
    </p:spTree>
    <p:extLst>
      <p:ext uri="{BB962C8B-B14F-4D97-AF65-F5344CB8AC3E}">
        <p14:creationId xmlns:p14="http://schemas.microsoft.com/office/powerpoint/2010/main" val="511124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CF53C01-0AC0-184F-9196-F3776DD38B0E}"/>
              </a:ext>
            </a:extLst>
          </p:cNvPr>
          <p:cNvSpPr/>
          <p:nvPr/>
        </p:nvSpPr>
        <p:spPr>
          <a:xfrm>
            <a:off x="0" y="409903"/>
            <a:ext cx="9144000" cy="966952"/>
          </a:xfrm>
          <a:prstGeom prst="rect">
            <a:avLst/>
          </a:prstGeom>
          <a:gradFill>
            <a:gsLst>
              <a:gs pos="24000">
                <a:srgbClr val="053EA5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dirty="0"/>
              <a:t>SUMMARY - SURVEY</a:t>
            </a:r>
            <a:br>
              <a:rPr lang="en-US" sz="2400" dirty="0"/>
            </a:br>
            <a:r>
              <a:rPr lang="en-US" sz="2400" dirty="0"/>
              <a:t>Five-Year plan - Strategic Goals for Research SOM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DD21A3-89A9-C7D8-7CFB-E0E4DDA919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09" t="54811" r="27549" b="8867"/>
          <a:stretch/>
        </p:blipFill>
        <p:spPr>
          <a:xfrm>
            <a:off x="1687580" y="3670824"/>
            <a:ext cx="5403460" cy="21973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1E09D7-6896-7610-EA90-DA32993B4E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09" t="15793" r="27549" b="55244"/>
          <a:stretch/>
        </p:blipFill>
        <p:spPr>
          <a:xfrm>
            <a:off x="1687580" y="1918644"/>
            <a:ext cx="5403460" cy="17521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B54CA5-B407-1267-F81E-AE0976C1AE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250" y="507561"/>
            <a:ext cx="469961" cy="70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538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CF53C01-0AC0-184F-9196-F3776DD38B0E}"/>
              </a:ext>
            </a:extLst>
          </p:cNvPr>
          <p:cNvSpPr/>
          <p:nvPr/>
        </p:nvSpPr>
        <p:spPr>
          <a:xfrm>
            <a:off x="0" y="409903"/>
            <a:ext cx="9144000" cy="966952"/>
          </a:xfrm>
          <a:prstGeom prst="rect">
            <a:avLst/>
          </a:prstGeom>
          <a:gradFill>
            <a:gsLst>
              <a:gs pos="24000">
                <a:srgbClr val="053EA5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dirty="0"/>
              <a:t>SUMMARY - SURVEY</a:t>
            </a:r>
            <a:br>
              <a:rPr lang="en-US" sz="2400" dirty="0"/>
            </a:br>
            <a:r>
              <a:rPr lang="en-US" sz="2400" dirty="0"/>
              <a:t>Five-Year plan - Strategic Goals for Research SOM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B191FA-9F58-5F82-2DCD-AD0DC8F621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09" t="15793" r="27549" b="69696"/>
          <a:stretch/>
        </p:blipFill>
        <p:spPr>
          <a:xfrm>
            <a:off x="1703205" y="2287271"/>
            <a:ext cx="5951801" cy="9669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ADE7D7D-E240-F51D-DE84-4CDEC8A16E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09" t="44757" r="27549" b="44239"/>
          <a:stretch/>
        </p:blipFill>
        <p:spPr>
          <a:xfrm>
            <a:off x="1703205" y="3311008"/>
            <a:ext cx="5951803" cy="7331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062A1F-E1D9-378B-3455-609292B30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250" y="507561"/>
            <a:ext cx="469961" cy="70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816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CF53C01-0AC0-184F-9196-F3776DD38B0E}"/>
              </a:ext>
            </a:extLst>
          </p:cNvPr>
          <p:cNvSpPr/>
          <p:nvPr/>
        </p:nvSpPr>
        <p:spPr>
          <a:xfrm>
            <a:off x="0" y="409903"/>
            <a:ext cx="9144000" cy="966952"/>
          </a:xfrm>
          <a:prstGeom prst="rect">
            <a:avLst/>
          </a:prstGeom>
          <a:gradFill>
            <a:gsLst>
              <a:gs pos="24000">
                <a:srgbClr val="053EA5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dirty="0"/>
              <a:t>SUMMARY - SURVEY</a:t>
            </a:r>
            <a:br>
              <a:rPr lang="en-US" sz="2400" dirty="0"/>
            </a:br>
            <a:r>
              <a:rPr lang="en-US" sz="2400" dirty="0"/>
              <a:t>Five-Year plan - Strategic Goals for Research SOM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4747FF5-9E4C-FC5A-315D-91B40CDA8E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60" t="13981" r="31990" b="58770"/>
          <a:stretch/>
        </p:blipFill>
        <p:spPr>
          <a:xfrm>
            <a:off x="1466303" y="2574525"/>
            <a:ext cx="6211393" cy="22858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F552338-C8E1-204E-82D1-953CF2B4BA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250" y="507561"/>
            <a:ext cx="469961" cy="70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933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CF53C01-0AC0-184F-9196-F3776DD38B0E}"/>
              </a:ext>
            </a:extLst>
          </p:cNvPr>
          <p:cNvSpPr/>
          <p:nvPr/>
        </p:nvSpPr>
        <p:spPr>
          <a:xfrm>
            <a:off x="0" y="409903"/>
            <a:ext cx="9144000" cy="966952"/>
          </a:xfrm>
          <a:prstGeom prst="rect">
            <a:avLst/>
          </a:prstGeom>
          <a:gradFill>
            <a:gsLst>
              <a:gs pos="24000">
                <a:srgbClr val="053EA5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dirty="0"/>
              <a:t>SUMMARY - SURVEY</a:t>
            </a:r>
            <a:br>
              <a:rPr lang="en-US" sz="2400" dirty="0"/>
            </a:br>
            <a:r>
              <a:rPr lang="en-US" sz="2400" dirty="0"/>
              <a:t>Five-Year plan - Strategic Goals for Research SOM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7668695-2966-6F77-1420-5CA4A813BA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60" t="40726" r="31990" b="33482"/>
          <a:stretch/>
        </p:blipFill>
        <p:spPr>
          <a:xfrm>
            <a:off x="1669002" y="2900824"/>
            <a:ext cx="5604913" cy="19523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1EE8DC1-F3A6-30F1-8039-3AF9ABF590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60" t="13981" r="31990" b="78834"/>
          <a:stretch/>
        </p:blipFill>
        <p:spPr>
          <a:xfrm>
            <a:off x="1669002" y="2305419"/>
            <a:ext cx="5604913" cy="5438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1CE1D3-9F33-3AFD-BF34-4F6603E8DF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250" y="507561"/>
            <a:ext cx="469961" cy="70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91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CF53C01-0AC0-184F-9196-F3776DD38B0E}"/>
              </a:ext>
            </a:extLst>
          </p:cNvPr>
          <p:cNvSpPr/>
          <p:nvPr/>
        </p:nvSpPr>
        <p:spPr>
          <a:xfrm>
            <a:off x="0" y="409903"/>
            <a:ext cx="9144000" cy="966952"/>
          </a:xfrm>
          <a:prstGeom prst="rect">
            <a:avLst/>
          </a:prstGeom>
          <a:gradFill>
            <a:gsLst>
              <a:gs pos="24000">
                <a:srgbClr val="053EA5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dirty="0"/>
              <a:t>SUMMARY - SURVEY</a:t>
            </a:r>
            <a:br>
              <a:rPr lang="en-US" sz="2400" dirty="0"/>
            </a:br>
            <a:r>
              <a:rPr lang="en-US" sz="2400" dirty="0"/>
              <a:t>Five-Year plan - Strategic Goals for Research SOM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5F587CE-7145-F9C1-CC1A-B1AAF42A94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60" t="65481" r="31990" b="5501"/>
          <a:stretch/>
        </p:blipFill>
        <p:spPr>
          <a:xfrm>
            <a:off x="1615736" y="3046084"/>
            <a:ext cx="5999417" cy="23510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3C12AD-533C-B17C-42FB-AE686254C0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60" t="13981" r="31990" b="78834"/>
          <a:stretch/>
        </p:blipFill>
        <p:spPr>
          <a:xfrm>
            <a:off x="1615739" y="2463971"/>
            <a:ext cx="5999414" cy="5821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697F97-21FF-21BF-8453-E2D9C51FCC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250" y="507561"/>
            <a:ext cx="469961" cy="70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665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CF53C01-0AC0-184F-9196-F3776DD38B0E}"/>
              </a:ext>
            </a:extLst>
          </p:cNvPr>
          <p:cNvSpPr/>
          <p:nvPr/>
        </p:nvSpPr>
        <p:spPr>
          <a:xfrm>
            <a:off x="0" y="409903"/>
            <a:ext cx="9144000" cy="966952"/>
          </a:xfrm>
          <a:prstGeom prst="rect">
            <a:avLst/>
          </a:prstGeom>
          <a:gradFill>
            <a:gsLst>
              <a:gs pos="24000">
                <a:srgbClr val="053EA5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dirty="0"/>
              <a:t>Draft Strategic Goals for Research - SOM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1328AB0-2A0E-0CF2-5BE7-92A3B297EE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302" t="19288" r="19829" b="5760"/>
          <a:stretch/>
        </p:blipFill>
        <p:spPr>
          <a:xfrm>
            <a:off x="1855433" y="1421242"/>
            <a:ext cx="5221444" cy="525776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EC64AF4-DBCC-C2AB-133A-FDEA200DC012}"/>
              </a:ext>
            </a:extLst>
          </p:cNvPr>
          <p:cNvSpPr/>
          <p:nvPr/>
        </p:nvSpPr>
        <p:spPr>
          <a:xfrm>
            <a:off x="2104009" y="2857171"/>
            <a:ext cx="4634144" cy="76348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B269DD-BF4F-3C26-5108-7452AEAB7CAD}"/>
              </a:ext>
            </a:extLst>
          </p:cNvPr>
          <p:cNvSpPr txBox="1"/>
          <p:nvPr/>
        </p:nvSpPr>
        <p:spPr>
          <a:xfrm>
            <a:off x="7813723" y="6540437"/>
            <a:ext cx="12054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j-lt"/>
              </a:rPr>
              <a:t>v. 09/22/2022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C0DA36-B9DF-A483-EA03-1BF0B58546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250" y="507561"/>
            <a:ext cx="469961" cy="70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36864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7037&quot;&gt;&lt;version val=&quot;32541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4&quot;/&gt;&lt;end val=&quot;4&quot;/&gt;&lt;/m_yearfmt&gt;&lt;/m_precDefaultDate&gt;&lt;m_precDefaultDay&gt;&lt;m_yearfmt&gt;&lt;begin val=&quot;0&quot;/&gt;&lt;end val=&quot;4&quot;/&gt;&lt;/m_yearfmt&gt;&lt;/m_precDefaultDay&gt;&lt;m_precDefaultWeek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0&quot;/&gt;&lt;/m_mruColor&gt;&lt;m_eweekdayFirstOfWeek val=&quot;1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5jtzLhf.oiPg5CLCZf6K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JkV8iRXG1l9R7AcPtLyx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k49LG3N8dDDH46Zztepb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1g3EdjIkMGj2CMlzczTV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mTMFF5MjwhMg9BK7Z1I9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nySL8t.GYjDrFKoq8A2t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jBQSAprma139yc_JTMI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HreOdSAWDitHlRi4y0bZ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D9zRrrrMsEw29euKKlUb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ie9iVZwZQITg1J2hEb8q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Iuoc2NS3PBp5VQo9pC5X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35HeuGogU3h9WkYzbruF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DuxEhKklU113oYqwNgzM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k3RIw4GZq8RBNDAQgXid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R268CdbhLSqddzsMsYRX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OvqxkXXOX9Ck2PHbkEA7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INuOWNW_ZKxrJH3o2g6_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CbhUUGeMXemIBF8dptwg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zgZIvn_sLyebT5xPb77o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TNLGY0v.1MFlzQ5s0AGK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idhZUrlWIo_D6R7CFqOq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7ICA3AMbEmmEK_TheZjM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41SsHdVbDcbXjqdreyHE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qXqCVcScZr6HmH_8Ah7m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lbO1HDwxZlTN2BtQ2MjN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W04Cc37z3KBtHPkvFVfI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wBcp3uZ7UajMKcpcEAp1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r1hUtSWpP0abySLtePiu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f97hVuJnXFmKCVGfYsON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eZH1t4gS.tQWg5mFFMEO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iJElP6qsyk9jN51qpRGp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nx2O7awgOU7YWocXvpN9w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FYGYMAFjcs9G3P7z_1te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S1Pv1OmujrzPSYg0ey3o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0ILgZGWMJ8ZNsEUuobbsg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Q6hNrhjsDHKRlskgUysE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dIitJ4l61LjZjgTUF0.v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ku8FnZH5IpIqQ3qx6UdV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OEomAQjQYxxkRgBg1BHw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fnRGU5Ql1fIGIlphDf40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ZcX6_OMXrTw6AGdSz.D6Q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mIvPF29kypAvbH5xzI5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qnbiiiD4aL9lu0kZFbu.Q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Z.FNOkPHzcsa0UB_yYckg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Dr3wAFg4yiyW6mQ_8UF2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iXs4bjilH1hqB7S1Wu_WQ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YpMlCNi2RpieyaJZcc8i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JPl4j6HbBkOLykYu47Ol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TNLGY0v.1MFlzQ5s0AGKQ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sjNK8rttWY9sh3ioZ7hZw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W9kr4UcyEYMlH.Qdz8M.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8m5aOcYOqKNVUyPFV7Dq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qzhgx1qJ9APTC37eNqdv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DwV6TD5bRVC6Cv6AVOKsw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m..0ylUKPl6kFDnwsM8IA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IB4YP1TKDUC1uzUidfyC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V.l0H1ku4iN0ALpxyCeqw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ihYdoq96vrrEVK6wY5j2Q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Mbl4.dHX6.pPx58Dhlx8g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DiZyd1h537ChNGQZTiGOA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vU5J4GOUZLJrO1e4LJaSg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oruXIote..66i4zhz_YpA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HIGb.g9VlWfMpamajsopw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HC6oItieMJbUR5akQkob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.ESniIUyasGKGFsXUhCGA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hW8G2W0Fw7r39ZLr6hKa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q4AAyH_pV6vAhdHy3.nvg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L9BHeIXteJ4M7m4By2wuA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CG2edjvp7tNH9e4fkXyFw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8gi3C13pJp3_9E8V.bEQ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6dzchceSg84yAhyp.xHlQ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LU-SE_5YStrategicPlanSessionNov22 (1)" id="{F1885DC9-DB4F-D54E-AE86-184D8C32F3E2}" vid="{C11674F3-A301-F144-8716-4CF70E7AC4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8F02EEED57384EA9DD9D89F86D60D5" ma:contentTypeVersion="6" ma:contentTypeDescription="Create a new document." ma:contentTypeScope="" ma:versionID="aa0cfc155f044b1f34e566203340ba45">
  <xsd:schema xmlns:xsd="http://www.w3.org/2001/XMLSchema" xmlns:xs="http://www.w3.org/2001/XMLSchema" xmlns:p="http://schemas.microsoft.com/office/2006/metadata/properties" xmlns:ns2="833d9578-49f4-4837-956f-4c54fd362fa4" xmlns:ns3="18f6e5c6-d7d8-4c26-a997-dcbd0d76ab98" targetNamespace="http://schemas.microsoft.com/office/2006/metadata/properties" ma:root="true" ma:fieldsID="024aad513daf0aad31e76609fade0b6a" ns2:_="" ns3:_="">
    <xsd:import namespace="833d9578-49f4-4837-956f-4c54fd362fa4"/>
    <xsd:import namespace="18f6e5c6-d7d8-4c26-a997-dcbd0d76ab9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3d9578-49f4-4837-956f-4c54fd362f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f6e5c6-d7d8-4c26-a997-dcbd0d76ab9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00D5A3E-08F5-44EC-A420-EC662F13BAFC}"/>
</file>

<file path=customXml/itemProps2.xml><?xml version="1.0" encoding="utf-8"?>
<ds:datastoreItem xmlns:ds="http://schemas.openxmlformats.org/officeDocument/2006/customXml" ds:itemID="{CA93CAD4-6BFB-48B3-B886-2A52F4C9FB70}"/>
</file>

<file path=customXml/itemProps3.xml><?xml version="1.0" encoding="utf-8"?>
<ds:datastoreItem xmlns:ds="http://schemas.openxmlformats.org/officeDocument/2006/customXml" ds:itemID="{EE308C1F-B1C0-4A58-A12C-A36889F0FAC6}"/>
</file>

<file path=docProps/app.xml><?xml version="1.0" encoding="utf-8"?>
<Properties xmlns="http://schemas.openxmlformats.org/officeDocument/2006/extended-properties" xmlns:vt="http://schemas.openxmlformats.org/officeDocument/2006/docPropsVTypes">
  <Template>SLU_5YStrategicPlanTemplateNov22  (1)</Template>
  <TotalTime>115</TotalTime>
  <Words>525</Words>
  <Application>Microsoft Office PowerPoint</Application>
  <PresentationFormat>On-screen Show (4:3)</PresentationFormat>
  <Paragraphs>170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Arial Narrow</vt:lpstr>
      <vt:lpstr>Calibri</vt:lpstr>
      <vt:lpstr>Custom Design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Adriana Montano</dc:creator>
  <cp:lastModifiedBy>Adriana Montano</cp:lastModifiedBy>
  <cp:revision>20</cp:revision>
  <cp:lastPrinted>2021-08-26T17:36:19Z</cp:lastPrinted>
  <dcterms:created xsi:type="dcterms:W3CDTF">2022-10-31T22:46:18Z</dcterms:created>
  <dcterms:modified xsi:type="dcterms:W3CDTF">2022-11-01T13:49:34Z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0x010100298F02EEED57384EA9DD9D89F86D60D5</vt:lpwstr>
  </property>
</Properties>
</file>